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5" r:id="rId1"/>
  </p:sldMasterIdLst>
  <p:notesMasterIdLst>
    <p:notesMasterId r:id="rId26"/>
  </p:notesMasterIdLst>
  <p:sldIdLst>
    <p:sldId id="256" r:id="rId2"/>
    <p:sldId id="257" r:id="rId3"/>
    <p:sldId id="288" r:id="rId4"/>
    <p:sldId id="286" r:id="rId5"/>
    <p:sldId id="284" r:id="rId6"/>
    <p:sldId id="261" r:id="rId7"/>
    <p:sldId id="262" r:id="rId8"/>
    <p:sldId id="264" r:id="rId9"/>
    <p:sldId id="266" r:id="rId10"/>
    <p:sldId id="283" r:id="rId11"/>
    <p:sldId id="267" r:id="rId12"/>
    <p:sldId id="282" r:id="rId13"/>
    <p:sldId id="268" r:id="rId14"/>
    <p:sldId id="269" r:id="rId15"/>
    <p:sldId id="277" r:id="rId16"/>
    <p:sldId id="278" r:id="rId17"/>
    <p:sldId id="279" r:id="rId18"/>
    <p:sldId id="270" r:id="rId19"/>
    <p:sldId id="280" r:id="rId20"/>
    <p:sldId id="281" r:id="rId21"/>
    <p:sldId id="276" r:id="rId22"/>
    <p:sldId id="272" r:id="rId23"/>
    <p:sldId id="274" r:id="rId24"/>
    <p:sldId id="275"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7341" autoAdjust="0"/>
  </p:normalViewPr>
  <p:slideViewPr>
    <p:cSldViewPr snapToGrid="0" snapToObjects="1">
      <p:cViewPr varScale="1">
        <p:scale>
          <a:sx n="161" d="100"/>
          <a:sy n="161" d="100"/>
        </p:scale>
        <p:origin x="-872" y="-112"/>
      </p:cViewPr>
      <p:guideLst>
        <p:guide orient="horz" pos="2160"/>
        <p:guide pos="2880"/>
      </p:guideLst>
    </p:cSldViewPr>
  </p:slideViewPr>
  <p:notesTextViewPr>
    <p:cViewPr>
      <p:scale>
        <a:sx n="100" d="100"/>
        <a:sy n="100" d="100"/>
      </p:scale>
      <p:origin x="0" y="0"/>
    </p:cViewPr>
  </p:notesTextViewPr>
  <p:sorterViewPr>
    <p:cViewPr>
      <p:scale>
        <a:sx n="167" d="100"/>
        <a:sy n="167"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8D8B9CF-46BE-F04B-9CEF-CCB33309D4FE}"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en-US"/>
        </a:p>
      </dgm:t>
    </dgm:pt>
    <dgm:pt modelId="{358801EE-7B61-2E4F-AAFE-109632DAE4E6}">
      <dgm:prSet phldrT="[Text]" custT="1"/>
      <dgm:spPr/>
      <dgm:t>
        <a:bodyPr/>
        <a:lstStyle/>
        <a:p>
          <a:r>
            <a:rPr lang="en-US" sz="2000" dirty="0" smtClean="0">
              <a:solidFill>
                <a:schemeClr val="accent2">
                  <a:lumMod val="40000"/>
                  <a:lumOff val="60000"/>
                </a:schemeClr>
              </a:solidFill>
            </a:rPr>
            <a:t>SOFTWARE ENGINEERING ACTIVITIES</a:t>
          </a:r>
          <a:endParaRPr lang="en-US" sz="2000" dirty="0">
            <a:solidFill>
              <a:schemeClr val="accent2">
                <a:lumMod val="40000"/>
                <a:lumOff val="60000"/>
              </a:schemeClr>
            </a:solidFill>
          </a:endParaRPr>
        </a:p>
      </dgm:t>
    </dgm:pt>
    <dgm:pt modelId="{E460B638-ADE5-4B4B-AAD0-4529BF1DC1CE}" type="parTrans" cxnId="{5D4DF979-BFBD-0C4A-9C08-8BEF198D82E6}">
      <dgm:prSet/>
      <dgm:spPr/>
      <dgm:t>
        <a:bodyPr/>
        <a:lstStyle/>
        <a:p>
          <a:endParaRPr lang="en-US"/>
        </a:p>
      </dgm:t>
    </dgm:pt>
    <dgm:pt modelId="{36E2E0FA-2F73-754C-967A-CF2790E6B557}" type="sibTrans" cxnId="{5D4DF979-BFBD-0C4A-9C08-8BEF198D82E6}">
      <dgm:prSet/>
      <dgm:spPr/>
      <dgm:t>
        <a:bodyPr/>
        <a:lstStyle/>
        <a:p>
          <a:endParaRPr lang="en-US" dirty="0"/>
        </a:p>
      </dgm:t>
    </dgm:pt>
    <dgm:pt modelId="{BF98000C-7E9F-0845-8F9B-A7C01F0B621D}">
      <dgm:prSet phldrT="[Text]" custT="1"/>
      <dgm:spPr/>
      <dgm:t>
        <a:bodyPr/>
        <a:lstStyle/>
        <a:p>
          <a:r>
            <a:rPr lang="en-US" sz="1400" dirty="0" smtClean="0">
              <a:solidFill>
                <a:srgbClr val="D1C1C4"/>
              </a:solidFill>
            </a:rPr>
            <a:t>Design and Implementation</a:t>
          </a:r>
          <a:endParaRPr lang="en-US" sz="1400" dirty="0">
            <a:solidFill>
              <a:srgbClr val="D1C1C4"/>
            </a:solidFill>
          </a:endParaRPr>
        </a:p>
      </dgm:t>
    </dgm:pt>
    <dgm:pt modelId="{8B3DC0BF-80B0-C04D-B3B5-F9BEE8208C36}" type="parTrans" cxnId="{2174CDEE-8093-EA43-9BDE-EEE180522594}">
      <dgm:prSet/>
      <dgm:spPr/>
      <dgm:t>
        <a:bodyPr/>
        <a:lstStyle/>
        <a:p>
          <a:endParaRPr lang="en-US"/>
        </a:p>
      </dgm:t>
    </dgm:pt>
    <dgm:pt modelId="{48DDC149-ED0A-F04C-AE84-F9E7D495A2E0}" type="sibTrans" cxnId="{2174CDEE-8093-EA43-9BDE-EEE180522594}">
      <dgm:prSet/>
      <dgm:spPr/>
      <dgm:t>
        <a:bodyPr/>
        <a:lstStyle/>
        <a:p>
          <a:endParaRPr lang="en-US"/>
        </a:p>
      </dgm:t>
    </dgm:pt>
    <dgm:pt modelId="{E41B0C61-9E74-3D4F-B040-280BB5479A96}">
      <dgm:prSet phldrT="[Text]"/>
      <dgm:spPr/>
      <dgm:t>
        <a:bodyPr/>
        <a:lstStyle/>
        <a:p>
          <a:r>
            <a:rPr lang="en-US" dirty="0" smtClean="0"/>
            <a:t>Create Process</a:t>
          </a:r>
          <a:endParaRPr lang="en-US" dirty="0"/>
        </a:p>
      </dgm:t>
    </dgm:pt>
    <dgm:pt modelId="{2FFF8005-0EAA-2D4A-B2B6-CAD896A51176}" type="parTrans" cxnId="{27726BFC-6FC8-4843-A779-251A0CA72A89}">
      <dgm:prSet/>
      <dgm:spPr/>
      <dgm:t>
        <a:bodyPr/>
        <a:lstStyle/>
        <a:p>
          <a:endParaRPr lang="en-US"/>
        </a:p>
      </dgm:t>
    </dgm:pt>
    <dgm:pt modelId="{F9312BEA-D873-5043-BDA9-CE44710671AD}" type="sibTrans" cxnId="{27726BFC-6FC8-4843-A779-251A0CA72A89}">
      <dgm:prSet/>
      <dgm:spPr/>
      <dgm:t>
        <a:bodyPr/>
        <a:lstStyle/>
        <a:p>
          <a:endParaRPr lang="en-US"/>
        </a:p>
      </dgm:t>
    </dgm:pt>
    <dgm:pt modelId="{B2AB6F11-C0E1-F340-9001-304C8BB99810}">
      <dgm:prSet phldrT="[Text]"/>
      <dgm:spPr/>
      <dgm:t>
        <a:bodyPr/>
        <a:lstStyle/>
        <a:p>
          <a:r>
            <a:rPr lang="en-US" dirty="0" smtClean="0"/>
            <a:t>Set Standards</a:t>
          </a:r>
          <a:endParaRPr lang="en-US" dirty="0"/>
        </a:p>
      </dgm:t>
    </dgm:pt>
    <dgm:pt modelId="{E4C14F1A-E5DF-704B-86D4-F92998D3CC89}" type="parTrans" cxnId="{1D9A5A34-457E-1C41-B042-E8C152EF6F78}">
      <dgm:prSet/>
      <dgm:spPr/>
      <dgm:t>
        <a:bodyPr/>
        <a:lstStyle/>
        <a:p>
          <a:endParaRPr lang="en-US"/>
        </a:p>
      </dgm:t>
    </dgm:pt>
    <dgm:pt modelId="{5E95ABD7-F1EA-DA44-9B88-988E87F8F488}" type="sibTrans" cxnId="{1D9A5A34-457E-1C41-B042-E8C152EF6F78}">
      <dgm:prSet/>
      <dgm:spPr/>
      <dgm:t>
        <a:bodyPr/>
        <a:lstStyle/>
        <a:p>
          <a:endParaRPr lang="en-US"/>
        </a:p>
      </dgm:t>
    </dgm:pt>
    <dgm:pt modelId="{C00F9960-DFFD-4F42-8416-F1CDAB3C78ED}">
      <dgm:prSet phldrT="[Text]"/>
      <dgm:spPr/>
      <dgm:t>
        <a:bodyPr/>
        <a:lstStyle/>
        <a:p>
          <a:r>
            <a:rPr lang="en-US" dirty="0" smtClean="0"/>
            <a:t>Manage Risks</a:t>
          </a:r>
          <a:endParaRPr lang="en-US" dirty="0"/>
        </a:p>
      </dgm:t>
    </dgm:pt>
    <dgm:pt modelId="{20A3A977-DF3C-4A46-93B2-3D462CD31848}" type="parTrans" cxnId="{478AF87E-8CF2-EB43-A10B-0A552905E62E}">
      <dgm:prSet/>
      <dgm:spPr/>
      <dgm:t>
        <a:bodyPr/>
        <a:lstStyle/>
        <a:p>
          <a:endParaRPr lang="en-US"/>
        </a:p>
      </dgm:t>
    </dgm:pt>
    <dgm:pt modelId="{0B986BAB-47FB-8946-BFB3-FE6B393DEF5E}" type="sibTrans" cxnId="{478AF87E-8CF2-EB43-A10B-0A552905E62E}">
      <dgm:prSet/>
      <dgm:spPr/>
      <dgm:t>
        <a:bodyPr/>
        <a:lstStyle/>
        <a:p>
          <a:endParaRPr lang="en-US"/>
        </a:p>
      </dgm:t>
    </dgm:pt>
    <dgm:pt modelId="{D29E5F7B-CE61-3C4C-8407-B66627DF6608}">
      <dgm:prSet phldrT="[Text]"/>
      <dgm:spPr/>
      <dgm:t>
        <a:bodyPr/>
        <a:lstStyle/>
        <a:p>
          <a:r>
            <a:rPr lang="en-US" dirty="0" smtClean="0"/>
            <a:t>Perform Estimations</a:t>
          </a:r>
          <a:endParaRPr lang="en-US" dirty="0"/>
        </a:p>
      </dgm:t>
    </dgm:pt>
    <dgm:pt modelId="{E277FA6C-12A5-854F-A18A-C401FB170C24}" type="parTrans" cxnId="{1CDBC333-0A8F-214D-8965-2629038A9E86}">
      <dgm:prSet/>
      <dgm:spPr/>
      <dgm:t>
        <a:bodyPr/>
        <a:lstStyle/>
        <a:p>
          <a:endParaRPr lang="en-US"/>
        </a:p>
      </dgm:t>
    </dgm:pt>
    <dgm:pt modelId="{0F95671B-34B2-DD4E-857C-719E2826E7B6}" type="sibTrans" cxnId="{1CDBC333-0A8F-214D-8965-2629038A9E86}">
      <dgm:prSet/>
      <dgm:spPr/>
      <dgm:t>
        <a:bodyPr/>
        <a:lstStyle/>
        <a:p>
          <a:endParaRPr lang="en-US"/>
        </a:p>
      </dgm:t>
    </dgm:pt>
    <dgm:pt modelId="{C40E048F-7C7C-D648-98D9-D7200AB91C53}">
      <dgm:prSet phldrT="[Text]"/>
      <dgm:spPr/>
      <dgm:t>
        <a:bodyPr/>
        <a:lstStyle/>
        <a:p>
          <a:r>
            <a:rPr lang="en-US" dirty="0" smtClean="0"/>
            <a:t>Make Measurements</a:t>
          </a:r>
          <a:endParaRPr lang="en-US" dirty="0"/>
        </a:p>
      </dgm:t>
    </dgm:pt>
    <dgm:pt modelId="{24EED0B1-20EE-6C4F-BD99-91D2B172280D}" type="parTrans" cxnId="{9DD03E8D-FEC1-474A-872A-005E0BCC4451}">
      <dgm:prSet/>
      <dgm:spPr/>
      <dgm:t>
        <a:bodyPr/>
        <a:lstStyle/>
        <a:p>
          <a:endParaRPr lang="en-US"/>
        </a:p>
      </dgm:t>
    </dgm:pt>
    <dgm:pt modelId="{A6EE287E-A785-F54C-AD87-FC23D606468B}" type="sibTrans" cxnId="{9DD03E8D-FEC1-474A-872A-005E0BCC4451}">
      <dgm:prSet/>
      <dgm:spPr/>
      <dgm:t>
        <a:bodyPr/>
        <a:lstStyle/>
        <a:p>
          <a:endParaRPr lang="en-US"/>
        </a:p>
      </dgm:t>
    </dgm:pt>
    <dgm:pt modelId="{D38FE70F-2EF0-A243-A35D-AA3E27994615}">
      <dgm:prSet phldrT="[Text]"/>
      <dgm:spPr/>
      <dgm:t>
        <a:bodyPr/>
        <a:lstStyle/>
        <a:p>
          <a:r>
            <a:rPr lang="en-US" dirty="0" smtClean="0"/>
            <a:t>Improve Process</a:t>
          </a:r>
          <a:endParaRPr lang="en-US" dirty="0"/>
        </a:p>
      </dgm:t>
    </dgm:pt>
    <dgm:pt modelId="{DBBD4CB9-6DB2-774B-BAF1-648711D925C2}" type="parTrans" cxnId="{281D8FD1-A773-7447-8AE2-7CAB5A353E54}">
      <dgm:prSet/>
      <dgm:spPr/>
      <dgm:t>
        <a:bodyPr/>
        <a:lstStyle/>
        <a:p>
          <a:endParaRPr lang="en-US"/>
        </a:p>
      </dgm:t>
    </dgm:pt>
    <dgm:pt modelId="{B0FCC0F1-B5A7-0B4F-BAC8-9EC2B3364F63}" type="sibTrans" cxnId="{281D8FD1-A773-7447-8AE2-7CAB5A353E54}">
      <dgm:prSet/>
      <dgm:spPr/>
      <dgm:t>
        <a:bodyPr/>
        <a:lstStyle/>
        <a:p>
          <a:endParaRPr lang="en-US"/>
        </a:p>
      </dgm:t>
    </dgm:pt>
    <dgm:pt modelId="{E5B5F6E2-C01B-CD44-8DF3-993809A1719C}">
      <dgm:prSet phldrT="[Text]" custT="1"/>
      <dgm:spPr/>
      <dgm:t>
        <a:bodyPr/>
        <a:lstStyle/>
        <a:p>
          <a:r>
            <a:rPr lang="en-US" sz="1400" dirty="0" smtClean="0">
              <a:solidFill>
                <a:srgbClr val="D1C1C4"/>
              </a:solidFill>
            </a:rPr>
            <a:t>Specification</a:t>
          </a:r>
          <a:endParaRPr lang="en-US" sz="1400" dirty="0">
            <a:solidFill>
              <a:srgbClr val="D1C1C4"/>
            </a:solidFill>
          </a:endParaRPr>
        </a:p>
      </dgm:t>
    </dgm:pt>
    <dgm:pt modelId="{1297EF7D-9566-594D-A812-6332F2603DE2}" type="parTrans" cxnId="{5B1BBDD3-E345-604C-B4CF-480DE81172CF}">
      <dgm:prSet/>
      <dgm:spPr/>
      <dgm:t>
        <a:bodyPr/>
        <a:lstStyle/>
        <a:p>
          <a:endParaRPr lang="en-US"/>
        </a:p>
      </dgm:t>
    </dgm:pt>
    <dgm:pt modelId="{48E202CE-A528-1F49-8E8F-40C89C8E2B18}" type="sibTrans" cxnId="{5B1BBDD3-E345-604C-B4CF-480DE81172CF}">
      <dgm:prSet/>
      <dgm:spPr/>
      <dgm:t>
        <a:bodyPr/>
        <a:lstStyle/>
        <a:p>
          <a:endParaRPr lang="en-US"/>
        </a:p>
      </dgm:t>
    </dgm:pt>
    <dgm:pt modelId="{672545DC-28A3-B243-ACD5-EFA85C79558C}">
      <dgm:prSet phldrT="[Text]"/>
      <dgm:spPr/>
      <dgm:t>
        <a:bodyPr/>
        <a:lstStyle/>
        <a:p>
          <a:r>
            <a:rPr lang="en-US" dirty="0" smtClean="0"/>
            <a:t>Identify Ideas or Needs</a:t>
          </a:r>
          <a:endParaRPr lang="en-US" dirty="0"/>
        </a:p>
      </dgm:t>
    </dgm:pt>
    <dgm:pt modelId="{4A9374E8-2402-9340-94BE-3383C9F1B70F}" type="parTrans" cxnId="{9CA74FD0-95CA-3D46-97CB-7742EC9507A6}">
      <dgm:prSet/>
      <dgm:spPr/>
      <dgm:t>
        <a:bodyPr/>
        <a:lstStyle/>
        <a:p>
          <a:endParaRPr lang="en-US"/>
        </a:p>
      </dgm:t>
    </dgm:pt>
    <dgm:pt modelId="{948FEB5B-F0D8-5942-B06C-A6B586A97CB5}" type="sibTrans" cxnId="{9CA74FD0-95CA-3D46-97CB-7742EC9507A6}">
      <dgm:prSet/>
      <dgm:spPr/>
      <dgm:t>
        <a:bodyPr/>
        <a:lstStyle/>
        <a:p>
          <a:endParaRPr lang="en-US"/>
        </a:p>
      </dgm:t>
    </dgm:pt>
    <dgm:pt modelId="{64853F5D-9D66-9C40-B7F9-74D96A195914}">
      <dgm:prSet phldrT="[Text]"/>
      <dgm:spPr/>
      <dgm:t>
        <a:bodyPr/>
        <a:lstStyle/>
        <a:p>
          <a:r>
            <a:rPr lang="en-US" dirty="0" smtClean="0"/>
            <a:t>Elicit Requirements</a:t>
          </a:r>
        </a:p>
      </dgm:t>
    </dgm:pt>
    <dgm:pt modelId="{A9B6824D-1934-2B4A-B4C9-91639BDF91C2}" type="parTrans" cxnId="{18A0CBCD-D05A-3A47-8C35-BD9D0D73FBF9}">
      <dgm:prSet/>
      <dgm:spPr/>
      <dgm:t>
        <a:bodyPr/>
        <a:lstStyle/>
        <a:p>
          <a:endParaRPr lang="en-US"/>
        </a:p>
      </dgm:t>
    </dgm:pt>
    <dgm:pt modelId="{CCCA49D0-C75B-0B44-99DD-B77FA2E22192}" type="sibTrans" cxnId="{18A0CBCD-D05A-3A47-8C35-BD9D0D73FBF9}">
      <dgm:prSet/>
      <dgm:spPr/>
      <dgm:t>
        <a:bodyPr/>
        <a:lstStyle/>
        <a:p>
          <a:endParaRPr lang="en-US"/>
        </a:p>
      </dgm:t>
    </dgm:pt>
    <dgm:pt modelId="{B5F222B9-30BA-A14E-8230-9D374F0328F6}">
      <dgm:prSet phldrT="[Text]"/>
      <dgm:spPr/>
      <dgm:t>
        <a:bodyPr/>
        <a:lstStyle/>
        <a:p>
          <a:r>
            <a:rPr lang="en-US" dirty="0" smtClean="0"/>
            <a:t>Express Requirements</a:t>
          </a:r>
        </a:p>
      </dgm:t>
    </dgm:pt>
    <dgm:pt modelId="{CF47ABD9-8D7F-854C-A98A-EECC5F0F9071}" type="parTrans" cxnId="{CFBA536A-4D13-9041-AAA2-B19226D9CE03}">
      <dgm:prSet/>
      <dgm:spPr/>
      <dgm:t>
        <a:bodyPr/>
        <a:lstStyle/>
        <a:p>
          <a:endParaRPr lang="en-US"/>
        </a:p>
      </dgm:t>
    </dgm:pt>
    <dgm:pt modelId="{A3237DBE-12C9-EA4B-A8F4-0D3401E845B9}" type="sibTrans" cxnId="{CFBA536A-4D13-9041-AAA2-B19226D9CE03}">
      <dgm:prSet/>
      <dgm:spPr/>
      <dgm:t>
        <a:bodyPr/>
        <a:lstStyle/>
        <a:p>
          <a:endParaRPr lang="en-US"/>
        </a:p>
      </dgm:t>
    </dgm:pt>
    <dgm:pt modelId="{E11AAF0C-32D5-7041-8329-E1F7F6935724}">
      <dgm:prSet phldrT="[Text]"/>
      <dgm:spPr/>
      <dgm:t>
        <a:bodyPr/>
        <a:lstStyle/>
        <a:p>
          <a:r>
            <a:rPr lang="en-US" dirty="0" smtClean="0"/>
            <a:t>Prioritize Requirements</a:t>
          </a:r>
        </a:p>
      </dgm:t>
    </dgm:pt>
    <dgm:pt modelId="{36EB8367-2AE3-7B4E-80E5-1E9D841DA91F}" type="parTrans" cxnId="{BDFC17AC-8879-2B48-B9FE-D561BC357F72}">
      <dgm:prSet/>
      <dgm:spPr/>
      <dgm:t>
        <a:bodyPr/>
        <a:lstStyle/>
        <a:p>
          <a:endParaRPr lang="en-US"/>
        </a:p>
      </dgm:t>
    </dgm:pt>
    <dgm:pt modelId="{9CE84E1D-3CD0-404D-89D8-3C9989D8419A}" type="sibTrans" cxnId="{BDFC17AC-8879-2B48-B9FE-D561BC357F72}">
      <dgm:prSet/>
      <dgm:spPr/>
      <dgm:t>
        <a:bodyPr/>
        <a:lstStyle/>
        <a:p>
          <a:endParaRPr lang="en-US"/>
        </a:p>
      </dgm:t>
    </dgm:pt>
    <dgm:pt modelId="{2F238910-D204-B74B-8890-D328BF51002A}">
      <dgm:prSet phldrT="[Text]"/>
      <dgm:spPr/>
      <dgm:t>
        <a:bodyPr/>
        <a:lstStyle/>
        <a:p>
          <a:r>
            <a:rPr lang="en-US" dirty="0" smtClean="0"/>
            <a:t>Validate Requirements</a:t>
          </a:r>
        </a:p>
      </dgm:t>
    </dgm:pt>
    <dgm:pt modelId="{EBD7D0E5-3E0A-F14D-BD24-C71C35375096}" type="parTrans" cxnId="{5A7D92F0-56A4-CC41-A06E-8CCC7400133F}">
      <dgm:prSet/>
      <dgm:spPr/>
      <dgm:t>
        <a:bodyPr/>
        <a:lstStyle/>
        <a:p>
          <a:endParaRPr lang="en-US"/>
        </a:p>
      </dgm:t>
    </dgm:pt>
    <dgm:pt modelId="{7F91355D-3B1D-F647-ACC7-7C5FD52099BE}" type="sibTrans" cxnId="{5A7D92F0-56A4-CC41-A06E-8CCC7400133F}">
      <dgm:prSet/>
      <dgm:spPr/>
      <dgm:t>
        <a:bodyPr/>
        <a:lstStyle/>
        <a:p>
          <a:endParaRPr lang="en-US"/>
        </a:p>
      </dgm:t>
    </dgm:pt>
    <dgm:pt modelId="{1A9DFE4A-4C46-924F-AA47-CD3A20F201A5}">
      <dgm:prSet phldrT="[Text]"/>
      <dgm:spPr/>
      <dgm:t>
        <a:bodyPr/>
        <a:lstStyle/>
        <a:p>
          <a:r>
            <a:rPr lang="en-US" dirty="0" smtClean="0"/>
            <a:t>Manage Requirements</a:t>
          </a:r>
        </a:p>
      </dgm:t>
    </dgm:pt>
    <dgm:pt modelId="{05DA2E69-E655-AC4C-80C6-6F5A76BA4FD6}" type="parTrans" cxnId="{08380083-04AD-C74F-930F-F4A604B2429C}">
      <dgm:prSet/>
      <dgm:spPr/>
      <dgm:t>
        <a:bodyPr/>
        <a:lstStyle/>
        <a:p>
          <a:endParaRPr lang="en-US"/>
        </a:p>
      </dgm:t>
    </dgm:pt>
    <dgm:pt modelId="{7D53E8C6-02EF-7D40-8585-5345949CC574}" type="sibTrans" cxnId="{08380083-04AD-C74F-930F-F4A604B2429C}">
      <dgm:prSet/>
      <dgm:spPr/>
      <dgm:t>
        <a:bodyPr/>
        <a:lstStyle/>
        <a:p>
          <a:endParaRPr lang="en-US"/>
        </a:p>
      </dgm:t>
    </dgm:pt>
    <dgm:pt modelId="{1CBE66B2-0CC8-964C-8642-32824BA77808}">
      <dgm:prSet phldrT="[Text]"/>
      <dgm:spPr/>
      <dgm:t>
        <a:bodyPr/>
        <a:lstStyle/>
        <a:p>
          <a:r>
            <a:rPr lang="en-US" dirty="0" smtClean="0"/>
            <a:t>Design Architecture</a:t>
          </a:r>
          <a:endParaRPr lang="en-US" dirty="0"/>
        </a:p>
      </dgm:t>
    </dgm:pt>
    <dgm:pt modelId="{921B6DF6-C6A6-2948-AB3C-C3B7BEEB75A7}" type="parTrans" cxnId="{D3E574FE-DA51-6245-A49F-227627B6AFA0}">
      <dgm:prSet/>
      <dgm:spPr/>
      <dgm:t>
        <a:bodyPr/>
        <a:lstStyle/>
        <a:p>
          <a:endParaRPr lang="en-US"/>
        </a:p>
      </dgm:t>
    </dgm:pt>
    <dgm:pt modelId="{F71B13AC-AFCC-374E-B6C6-AF159372E628}" type="sibTrans" cxnId="{D3E574FE-DA51-6245-A49F-227627B6AFA0}">
      <dgm:prSet/>
      <dgm:spPr/>
      <dgm:t>
        <a:bodyPr/>
        <a:lstStyle/>
        <a:p>
          <a:endParaRPr lang="en-US"/>
        </a:p>
      </dgm:t>
    </dgm:pt>
    <dgm:pt modelId="{CB6A857F-14AB-F448-8256-49084C1DE4EB}">
      <dgm:prSet phldrT="[Text]"/>
      <dgm:spPr/>
      <dgm:t>
        <a:bodyPr/>
        <a:lstStyle/>
        <a:p>
          <a:r>
            <a:rPr lang="en-US" dirty="0" smtClean="0"/>
            <a:t>Design Databases</a:t>
          </a:r>
          <a:endParaRPr lang="en-US" dirty="0"/>
        </a:p>
      </dgm:t>
    </dgm:pt>
    <dgm:pt modelId="{D0C7603D-4BDC-8B4B-B87C-AD9F0F274E75}" type="parTrans" cxnId="{CFE06A25-9E60-A244-A647-84C54ACE6C41}">
      <dgm:prSet/>
      <dgm:spPr/>
      <dgm:t>
        <a:bodyPr/>
        <a:lstStyle/>
        <a:p>
          <a:endParaRPr lang="en-US"/>
        </a:p>
      </dgm:t>
    </dgm:pt>
    <dgm:pt modelId="{076E57EF-BCA7-484D-B91B-EEFFE7DBF886}" type="sibTrans" cxnId="{CFE06A25-9E60-A244-A647-84C54ACE6C41}">
      <dgm:prSet/>
      <dgm:spPr/>
      <dgm:t>
        <a:bodyPr/>
        <a:lstStyle/>
        <a:p>
          <a:endParaRPr lang="en-US"/>
        </a:p>
      </dgm:t>
    </dgm:pt>
    <dgm:pt modelId="{B180D189-4535-644D-AB8A-E203BE682949}">
      <dgm:prSet phldrT="[Text]"/>
      <dgm:spPr/>
      <dgm:t>
        <a:bodyPr/>
        <a:lstStyle/>
        <a:p>
          <a:r>
            <a:rPr lang="en-US" dirty="0" smtClean="0"/>
            <a:t>Design Interfaces</a:t>
          </a:r>
          <a:endParaRPr lang="en-US" dirty="0"/>
        </a:p>
      </dgm:t>
    </dgm:pt>
    <dgm:pt modelId="{5A296837-65B7-AD48-80A5-786201AE7257}" type="parTrans" cxnId="{AF8458E4-AEBD-BF4F-B583-58565956F22C}">
      <dgm:prSet/>
      <dgm:spPr/>
      <dgm:t>
        <a:bodyPr/>
        <a:lstStyle/>
        <a:p>
          <a:endParaRPr lang="en-US"/>
        </a:p>
      </dgm:t>
    </dgm:pt>
    <dgm:pt modelId="{CADF6270-F0B0-DC47-8979-899689092B51}" type="sibTrans" cxnId="{AF8458E4-AEBD-BF4F-B583-58565956F22C}">
      <dgm:prSet/>
      <dgm:spPr/>
      <dgm:t>
        <a:bodyPr/>
        <a:lstStyle/>
        <a:p>
          <a:endParaRPr lang="en-US"/>
        </a:p>
      </dgm:t>
    </dgm:pt>
    <dgm:pt modelId="{CB5ADC17-4DD5-B449-8CDC-1391275FAE0D}">
      <dgm:prSet phldrT="[Text]"/>
      <dgm:spPr/>
      <dgm:t>
        <a:bodyPr/>
        <a:lstStyle/>
        <a:p>
          <a:r>
            <a:rPr lang="en-US" dirty="0" smtClean="0"/>
            <a:t>Document</a:t>
          </a:r>
          <a:endParaRPr lang="en-US" dirty="0"/>
        </a:p>
      </dgm:t>
    </dgm:pt>
    <dgm:pt modelId="{6ABEF35A-1726-A54D-B592-029A94826899}" type="parTrans" cxnId="{6C47003F-2CFE-214D-A3C7-3CE632560D67}">
      <dgm:prSet/>
      <dgm:spPr/>
      <dgm:t>
        <a:bodyPr/>
        <a:lstStyle/>
        <a:p>
          <a:endParaRPr lang="en-US"/>
        </a:p>
      </dgm:t>
    </dgm:pt>
    <dgm:pt modelId="{D09467CA-50DB-374D-9DD7-0AB2892AAF3A}" type="sibTrans" cxnId="{6C47003F-2CFE-214D-A3C7-3CE632560D67}">
      <dgm:prSet/>
      <dgm:spPr/>
      <dgm:t>
        <a:bodyPr/>
        <a:lstStyle/>
        <a:p>
          <a:endParaRPr lang="en-US"/>
        </a:p>
      </dgm:t>
    </dgm:pt>
    <dgm:pt modelId="{FAA263AE-5EC3-4B4F-9647-9E3480390569}">
      <dgm:prSet phldrT="[Text]"/>
      <dgm:spPr/>
      <dgm:t>
        <a:bodyPr/>
        <a:lstStyle/>
        <a:p>
          <a:r>
            <a:rPr lang="en-US" dirty="0" smtClean="0"/>
            <a:t>Write Code</a:t>
          </a:r>
          <a:endParaRPr lang="en-US" dirty="0"/>
        </a:p>
      </dgm:t>
    </dgm:pt>
    <dgm:pt modelId="{14CFF1B6-32B6-EE41-BC75-696714F85E5E}" type="parTrans" cxnId="{54A9641F-F3F7-834B-ACC1-9FBB91646ACC}">
      <dgm:prSet/>
      <dgm:spPr/>
      <dgm:t>
        <a:bodyPr/>
        <a:lstStyle/>
        <a:p>
          <a:endParaRPr lang="en-US"/>
        </a:p>
      </dgm:t>
    </dgm:pt>
    <dgm:pt modelId="{1AAA0299-5B08-9F42-B871-E9E5C26E3C3E}" type="sibTrans" cxnId="{54A9641F-F3F7-834B-ACC1-9FBB91646ACC}">
      <dgm:prSet/>
      <dgm:spPr/>
      <dgm:t>
        <a:bodyPr/>
        <a:lstStyle/>
        <a:p>
          <a:endParaRPr lang="en-US"/>
        </a:p>
      </dgm:t>
    </dgm:pt>
    <dgm:pt modelId="{8A1557A5-911F-ED46-8901-18F565BB98CF}">
      <dgm:prSet phldrT="[Text]"/>
      <dgm:spPr/>
      <dgm:t>
        <a:bodyPr/>
        <a:lstStyle/>
        <a:p>
          <a:r>
            <a:rPr lang="en-US" dirty="0" smtClean="0"/>
            <a:t>Integrate Functionality</a:t>
          </a:r>
          <a:endParaRPr lang="en-US" dirty="0"/>
        </a:p>
      </dgm:t>
    </dgm:pt>
    <dgm:pt modelId="{B56AADB4-A8A5-F346-A509-60E08E2FE614}" type="parTrans" cxnId="{C0A03717-D529-C142-BC36-2767E58C4A46}">
      <dgm:prSet/>
      <dgm:spPr/>
      <dgm:t>
        <a:bodyPr/>
        <a:lstStyle/>
        <a:p>
          <a:endParaRPr lang="en-US"/>
        </a:p>
      </dgm:t>
    </dgm:pt>
    <dgm:pt modelId="{D1FF14DC-A790-9044-B8C7-3AA8663D90A7}" type="sibTrans" cxnId="{C0A03717-D529-C142-BC36-2767E58C4A46}">
      <dgm:prSet/>
      <dgm:spPr/>
      <dgm:t>
        <a:bodyPr/>
        <a:lstStyle/>
        <a:p>
          <a:endParaRPr lang="en-US"/>
        </a:p>
      </dgm:t>
    </dgm:pt>
    <dgm:pt modelId="{8C8ED39A-491B-ED4C-8439-4662344F3BE7}">
      <dgm:prSet phldrT="[Text]"/>
      <dgm:spPr/>
      <dgm:t>
        <a:bodyPr/>
        <a:lstStyle/>
        <a:p>
          <a:r>
            <a:rPr lang="en-US" dirty="0" smtClean="0"/>
            <a:t>Develop Test Procedures</a:t>
          </a:r>
          <a:endParaRPr lang="en-US" dirty="0"/>
        </a:p>
      </dgm:t>
    </dgm:pt>
    <dgm:pt modelId="{EF2C99B0-55C1-EF44-AA8D-FB58A8CF3570}" type="parTrans" cxnId="{36E48A48-E907-3745-8ACF-55894E41509B}">
      <dgm:prSet/>
      <dgm:spPr/>
      <dgm:t>
        <a:bodyPr/>
        <a:lstStyle/>
        <a:p>
          <a:endParaRPr lang="en-US"/>
        </a:p>
      </dgm:t>
    </dgm:pt>
    <dgm:pt modelId="{601420D1-0069-954C-9709-D34288331705}" type="sibTrans" cxnId="{36E48A48-E907-3745-8ACF-55894E41509B}">
      <dgm:prSet/>
      <dgm:spPr/>
      <dgm:t>
        <a:bodyPr/>
        <a:lstStyle/>
        <a:p>
          <a:endParaRPr lang="en-US"/>
        </a:p>
      </dgm:t>
    </dgm:pt>
    <dgm:pt modelId="{71A3F414-EBF4-3043-8C36-EC15B03C48E4}">
      <dgm:prSet phldrT="[Text]"/>
      <dgm:spPr/>
      <dgm:t>
        <a:bodyPr/>
        <a:lstStyle/>
        <a:p>
          <a:r>
            <a:rPr lang="en-US" dirty="0" smtClean="0"/>
            <a:t>Create Tests</a:t>
          </a:r>
          <a:endParaRPr lang="en-US" dirty="0"/>
        </a:p>
      </dgm:t>
    </dgm:pt>
    <dgm:pt modelId="{924F1E3C-3E8C-144A-95BD-25246CCA9C5A}" type="parTrans" cxnId="{D1FF018D-A601-C043-A0EF-4526EF91F63B}">
      <dgm:prSet/>
      <dgm:spPr/>
      <dgm:t>
        <a:bodyPr/>
        <a:lstStyle/>
        <a:p>
          <a:endParaRPr lang="en-US"/>
        </a:p>
      </dgm:t>
    </dgm:pt>
    <dgm:pt modelId="{B7CD1638-A59F-FC4E-BD43-0A5140131EAC}" type="sibTrans" cxnId="{D1FF018D-A601-C043-A0EF-4526EF91F63B}">
      <dgm:prSet/>
      <dgm:spPr/>
      <dgm:t>
        <a:bodyPr/>
        <a:lstStyle/>
        <a:p>
          <a:endParaRPr lang="en-US"/>
        </a:p>
      </dgm:t>
    </dgm:pt>
    <dgm:pt modelId="{C2ABAC4F-FFAC-C748-AA5B-C784D08978B5}">
      <dgm:prSet phldrT="[Text]"/>
      <dgm:spPr/>
      <dgm:t>
        <a:bodyPr/>
        <a:lstStyle/>
        <a:p>
          <a:r>
            <a:rPr lang="en-US" dirty="0" smtClean="0"/>
            <a:t>Execute Tests</a:t>
          </a:r>
          <a:endParaRPr lang="en-US" dirty="0"/>
        </a:p>
      </dgm:t>
    </dgm:pt>
    <dgm:pt modelId="{5A738602-1587-CC47-9AF3-DFE6E96B87CC}" type="parTrans" cxnId="{FD2EAD43-E6E0-754A-AA8C-3A5762553A41}">
      <dgm:prSet/>
      <dgm:spPr/>
      <dgm:t>
        <a:bodyPr/>
        <a:lstStyle/>
        <a:p>
          <a:endParaRPr lang="en-US"/>
        </a:p>
      </dgm:t>
    </dgm:pt>
    <dgm:pt modelId="{FC23161D-B222-784E-85D5-51D3DDCCF878}" type="sibTrans" cxnId="{FD2EAD43-E6E0-754A-AA8C-3A5762553A41}">
      <dgm:prSet/>
      <dgm:spPr/>
      <dgm:t>
        <a:bodyPr/>
        <a:lstStyle/>
        <a:p>
          <a:endParaRPr lang="en-US"/>
        </a:p>
      </dgm:t>
    </dgm:pt>
    <dgm:pt modelId="{A19F292F-3092-6648-9729-7697EED11324}">
      <dgm:prSet phldrT="[Text]"/>
      <dgm:spPr/>
      <dgm:t>
        <a:bodyPr/>
        <a:lstStyle/>
        <a:p>
          <a:r>
            <a:rPr lang="en-US" dirty="0" smtClean="0"/>
            <a:t>Report Test Results</a:t>
          </a:r>
          <a:endParaRPr lang="en-US" dirty="0"/>
        </a:p>
      </dgm:t>
    </dgm:pt>
    <dgm:pt modelId="{709C3046-62AC-F245-A164-EF9031AEF545}" type="parTrans" cxnId="{CDD7F5CC-FD5E-4540-800E-4D0B38B837CE}">
      <dgm:prSet/>
      <dgm:spPr/>
      <dgm:t>
        <a:bodyPr/>
        <a:lstStyle/>
        <a:p>
          <a:endParaRPr lang="en-US"/>
        </a:p>
      </dgm:t>
    </dgm:pt>
    <dgm:pt modelId="{8F8BD77C-A5C5-D440-84CE-564387F99849}" type="sibTrans" cxnId="{CDD7F5CC-FD5E-4540-800E-4D0B38B837CE}">
      <dgm:prSet/>
      <dgm:spPr/>
      <dgm:t>
        <a:bodyPr/>
        <a:lstStyle/>
        <a:p>
          <a:endParaRPr lang="en-US"/>
        </a:p>
      </dgm:t>
    </dgm:pt>
    <dgm:pt modelId="{39B8901D-F235-CA4C-959E-8192DFBB2A97}">
      <dgm:prSet phldrT="[Text]"/>
      <dgm:spPr/>
      <dgm:t>
        <a:bodyPr/>
        <a:lstStyle/>
        <a:p>
          <a:r>
            <a:rPr lang="en-US" dirty="0" smtClean="0"/>
            <a:t>Conduct Client Demos</a:t>
          </a:r>
          <a:endParaRPr lang="en-US" dirty="0"/>
        </a:p>
      </dgm:t>
    </dgm:pt>
    <dgm:pt modelId="{1C3BD312-786C-C74C-B518-E51D387F0386}" type="parTrans" cxnId="{D49AED01-B957-4240-94FF-5E37BB691F8F}">
      <dgm:prSet/>
      <dgm:spPr/>
      <dgm:t>
        <a:bodyPr/>
        <a:lstStyle/>
        <a:p>
          <a:endParaRPr lang="en-US"/>
        </a:p>
      </dgm:t>
    </dgm:pt>
    <dgm:pt modelId="{D4443432-6539-DA4A-9ECA-621642C1A4EC}" type="sibTrans" cxnId="{D49AED01-B957-4240-94FF-5E37BB691F8F}">
      <dgm:prSet/>
      <dgm:spPr/>
      <dgm:t>
        <a:bodyPr/>
        <a:lstStyle/>
        <a:p>
          <a:endParaRPr lang="en-US"/>
        </a:p>
      </dgm:t>
    </dgm:pt>
    <dgm:pt modelId="{D80385F8-627A-024A-BD85-0223D6F60846}">
      <dgm:prSet phldrT="[Text]"/>
      <dgm:spPr/>
      <dgm:t>
        <a:bodyPr/>
        <a:lstStyle/>
        <a:p>
          <a:r>
            <a:rPr lang="en-US" dirty="0" smtClean="0"/>
            <a:t>Conduct Project Retrospective</a:t>
          </a:r>
          <a:endParaRPr lang="en-US" dirty="0"/>
        </a:p>
      </dgm:t>
    </dgm:pt>
    <dgm:pt modelId="{FBBA433B-82A0-AC45-94D0-12AAC0EE5094}" type="parTrans" cxnId="{191181F0-7293-064A-BF13-A9EED24F250D}">
      <dgm:prSet/>
      <dgm:spPr/>
      <dgm:t>
        <a:bodyPr/>
        <a:lstStyle/>
        <a:p>
          <a:endParaRPr lang="en-US"/>
        </a:p>
      </dgm:t>
    </dgm:pt>
    <dgm:pt modelId="{41CEA9CC-0848-B548-BAC6-31BBB3730CFD}" type="sibTrans" cxnId="{191181F0-7293-064A-BF13-A9EED24F250D}">
      <dgm:prSet/>
      <dgm:spPr/>
      <dgm:t>
        <a:bodyPr/>
        <a:lstStyle/>
        <a:p>
          <a:endParaRPr lang="en-US"/>
        </a:p>
      </dgm:t>
    </dgm:pt>
    <dgm:pt modelId="{54E163D2-4F42-C746-8A6D-38E2E90AE283}">
      <dgm:prSet phldrT="[Text]" custT="1"/>
      <dgm:spPr/>
      <dgm:t>
        <a:bodyPr/>
        <a:lstStyle/>
        <a:p>
          <a:r>
            <a:rPr lang="en-US" sz="1400" dirty="0" smtClean="0">
              <a:solidFill>
                <a:schemeClr val="tx1">
                  <a:lumMod val="25000"/>
                  <a:lumOff val="75000"/>
                </a:schemeClr>
              </a:solidFill>
            </a:rPr>
            <a:t>Project Management</a:t>
          </a:r>
          <a:endParaRPr lang="en-US" sz="1400" dirty="0">
            <a:solidFill>
              <a:schemeClr val="tx1">
                <a:lumMod val="25000"/>
                <a:lumOff val="75000"/>
              </a:schemeClr>
            </a:solidFill>
          </a:endParaRPr>
        </a:p>
      </dgm:t>
    </dgm:pt>
    <dgm:pt modelId="{D9085812-A47B-EC49-ABCA-2A09A081E59F}" type="parTrans" cxnId="{D4F9FA4F-C5C2-A04D-B1DC-757215751DB1}">
      <dgm:prSet/>
      <dgm:spPr/>
      <dgm:t>
        <a:bodyPr/>
        <a:lstStyle/>
        <a:p>
          <a:endParaRPr lang="en-US"/>
        </a:p>
      </dgm:t>
    </dgm:pt>
    <dgm:pt modelId="{A2E57B6A-CD08-1242-A0B0-630DE5F82101}" type="sibTrans" cxnId="{D4F9FA4F-C5C2-A04D-B1DC-757215751DB1}">
      <dgm:prSet/>
      <dgm:spPr/>
      <dgm:t>
        <a:bodyPr/>
        <a:lstStyle/>
        <a:p>
          <a:endParaRPr lang="en-US"/>
        </a:p>
      </dgm:t>
    </dgm:pt>
    <dgm:pt modelId="{5E4458EF-A02C-344E-8F44-8FF903328DF0}">
      <dgm:prSet phldrT="[Text]"/>
      <dgm:spPr/>
      <dgm:t>
        <a:bodyPr/>
        <a:lstStyle/>
        <a:p>
          <a:r>
            <a:rPr lang="en-US" dirty="0" smtClean="0"/>
            <a:t>Allocate Resources</a:t>
          </a:r>
          <a:endParaRPr lang="en-US" dirty="0"/>
        </a:p>
      </dgm:t>
    </dgm:pt>
    <dgm:pt modelId="{222B1D3D-D9F9-1641-8A46-75882C0ABD1F}" type="parTrans" cxnId="{67EF095D-F0B9-9948-9AAB-262E6F9C07E9}">
      <dgm:prSet/>
      <dgm:spPr/>
      <dgm:t>
        <a:bodyPr/>
        <a:lstStyle/>
        <a:p>
          <a:endParaRPr lang="en-US"/>
        </a:p>
      </dgm:t>
    </dgm:pt>
    <dgm:pt modelId="{DA8062E4-FE75-0145-A77B-FCF4C479A560}" type="sibTrans" cxnId="{67EF095D-F0B9-9948-9AAB-262E6F9C07E9}">
      <dgm:prSet/>
      <dgm:spPr/>
      <dgm:t>
        <a:bodyPr/>
        <a:lstStyle/>
        <a:p>
          <a:endParaRPr lang="en-US"/>
        </a:p>
      </dgm:t>
    </dgm:pt>
    <dgm:pt modelId="{3D259428-5B13-D340-8D93-85F2CCF947BE}">
      <dgm:prSet phldrT="[Text]" custT="1"/>
      <dgm:spPr/>
      <dgm:t>
        <a:bodyPr/>
        <a:lstStyle/>
        <a:p>
          <a:r>
            <a:rPr lang="en-US" sz="1400" dirty="0" smtClean="0">
              <a:solidFill>
                <a:srgbClr val="D1C1C4"/>
              </a:solidFill>
            </a:rPr>
            <a:t>Verification and Validation</a:t>
          </a:r>
          <a:endParaRPr lang="en-US" sz="1400" dirty="0">
            <a:solidFill>
              <a:srgbClr val="D1C1C4"/>
            </a:solidFill>
          </a:endParaRPr>
        </a:p>
      </dgm:t>
    </dgm:pt>
    <dgm:pt modelId="{15F3B38C-3652-DF4A-8BDE-AA4A5DAA1C78}" type="sibTrans" cxnId="{BE007349-5522-5B47-A3BC-0E4E2C4CB07D}">
      <dgm:prSet/>
      <dgm:spPr/>
      <dgm:t>
        <a:bodyPr/>
        <a:lstStyle/>
        <a:p>
          <a:endParaRPr lang="en-US"/>
        </a:p>
      </dgm:t>
    </dgm:pt>
    <dgm:pt modelId="{85C806A2-CB98-D642-8292-3F246A5271FC}" type="parTrans" cxnId="{BE007349-5522-5B47-A3BC-0E4E2C4CB07D}">
      <dgm:prSet/>
      <dgm:spPr/>
      <dgm:t>
        <a:bodyPr/>
        <a:lstStyle/>
        <a:p>
          <a:endParaRPr lang="en-US"/>
        </a:p>
      </dgm:t>
    </dgm:pt>
    <dgm:pt modelId="{75EB2F7D-4CF6-6C44-86E0-92D4CD7F680B}">
      <dgm:prSet phldrT="[Text]"/>
      <dgm:spPr/>
      <dgm:t>
        <a:bodyPr/>
        <a:lstStyle/>
        <a:p>
          <a:r>
            <a:rPr lang="en-US" dirty="0" smtClean="0"/>
            <a:t>Analyze Requirements</a:t>
          </a:r>
        </a:p>
      </dgm:t>
    </dgm:pt>
    <dgm:pt modelId="{2E83F00D-DD62-194D-A279-795339826D35}" type="parTrans" cxnId="{3D486BCE-D415-D044-BBB7-7100B7C4D5F9}">
      <dgm:prSet/>
      <dgm:spPr/>
      <dgm:t>
        <a:bodyPr/>
        <a:lstStyle/>
        <a:p>
          <a:endParaRPr lang="en-US"/>
        </a:p>
      </dgm:t>
    </dgm:pt>
    <dgm:pt modelId="{F688EF6D-9C48-7F4A-B2B0-986AB1E1F275}" type="sibTrans" cxnId="{3D486BCE-D415-D044-BBB7-7100B7C4D5F9}">
      <dgm:prSet/>
      <dgm:spPr/>
      <dgm:t>
        <a:bodyPr/>
        <a:lstStyle/>
        <a:p>
          <a:endParaRPr lang="en-US"/>
        </a:p>
      </dgm:t>
    </dgm:pt>
    <dgm:pt modelId="{7BFCA76A-2A56-0B4F-8266-F39E09E0398D}" type="pres">
      <dgm:prSet presAssocID="{48D8B9CF-46BE-F04B-9CEF-CCB33309D4FE}" presName="hierChild1" presStyleCnt="0">
        <dgm:presLayoutVars>
          <dgm:orgChart val="1"/>
          <dgm:chPref val="1"/>
          <dgm:dir/>
          <dgm:animOne val="branch"/>
          <dgm:animLvl val="lvl"/>
          <dgm:resizeHandles/>
        </dgm:presLayoutVars>
      </dgm:prSet>
      <dgm:spPr/>
      <dgm:t>
        <a:bodyPr/>
        <a:lstStyle/>
        <a:p>
          <a:endParaRPr lang="en-US"/>
        </a:p>
      </dgm:t>
    </dgm:pt>
    <dgm:pt modelId="{0C2F0255-CF78-204D-98C0-5E0B57F62BFA}" type="pres">
      <dgm:prSet presAssocID="{358801EE-7B61-2E4F-AAFE-109632DAE4E6}" presName="hierRoot1" presStyleCnt="0">
        <dgm:presLayoutVars>
          <dgm:hierBranch val="init"/>
        </dgm:presLayoutVars>
      </dgm:prSet>
      <dgm:spPr/>
    </dgm:pt>
    <dgm:pt modelId="{5831BAFA-0DF5-7746-87FE-BF5816B09DE2}" type="pres">
      <dgm:prSet presAssocID="{358801EE-7B61-2E4F-AAFE-109632DAE4E6}" presName="rootComposite1" presStyleCnt="0"/>
      <dgm:spPr/>
    </dgm:pt>
    <dgm:pt modelId="{35A6A049-678F-FC4E-BA3D-4F0BFE196D6B}" type="pres">
      <dgm:prSet presAssocID="{358801EE-7B61-2E4F-AAFE-109632DAE4E6}" presName="rootText1" presStyleLbl="node0" presStyleIdx="0" presStyleCnt="1" custScaleX="520238" custLinFactY="-56827" custLinFactNeighborX="-11365" custLinFactNeighborY="-100000">
        <dgm:presLayoutVars>
          <dgm:chPref val="3"/>
        </dgm:presLayoutVars>
      </dgm:prSet>
      <dgm:spPr/>
      <dgm:t>
        <a:bodyPr/>
        <a:lstStyle/>
        <a:p>
          <a:endParaRPr lang="en-US"/>
        </a:p>
      </dgm:t>
    </dgm:pt>
    <dgm:pt modelId="{06C3FA02-3E9D-0A43-A968-CDB8CC52FC8F}" type="pres">
      <dgm:prSet presAssocID="{358801EE-7B61-2E4F-AAFE-109632DAE4E6}" presName="rootConnector1" presStyleLbl="node1" presStyleIdx="0" presStyleCnt="0"/>
      <dgm:spPr/>
      <dgm:t>
        <a:bodyPr/>
        <a:lstStyle/>
        <a:p>
          <a:endParaRPr lang="en-US"/>
        </a:p>
      </dgm:t>
    </dgm:pt>
    <dgm:pt modelId="{3C968D90-2FA8-7048-87E8-EA28D9630EE0}" type="pres">
      <dgm:prSet presAssocID="{358801EE-7B61-2E4F-AAFE-109632DAE4E6}" presName="hierChild2" presStyleCnt="0"/>
      <dgm:spPr/>
    </dgm:pt>
    <dgm:pt modelId="{B88D6755-1403-914F-BFEB-B7E09217A9F2}" type="pres">
      <dgm:prSet presAssocID="{D9085812-A47B-EC49-ABCA-2A09A081E59F}" presName="Name37" presStyleLbl="parChTrans1D2" presStyleIdx="0" presStyleCnt="4"/>
      <dgm:spPr/>
      <dgm:t>
        <a:bodyPr/>
        <a:lstStyle/>
        <a:p>
          <a:endParaRPr lang="en-US"/>
        </a:p>
      </dgm:t>
    </dgm:pt>
    <dgm:pt modelId="{65309560-CC87-3447-9EC6-0620DEBB886E}" type="pres">
      <dgm:prSet presAssocID="{54E163D2-4F42-C746-8A6D-38E2E90AE283}" presName="hierRoot2" presStyleCnt="0">
        <dgm:presLayoutVars>
          <dgm:hierBranch val="init"/>
        </dgm:presLayoutVars>
      </dgm:prSet>
      <dgm:spPr/>
    </dgm:pt>
    <dgm:pt modelId="{13A1BB04-C584-124E-9E87-05804BD8D29A}" type="pres">
      <dgm:prSet presAssocID="{54E163D2-4F42-C746-8A6D-38E2E90AE283}" presName="rootComposite" presStyleCnt="0"/>
      <dgm:spPr/>
    </dgm:pt>
    <dgm:pt modelId="{0248D816-9B3E-8646-8DFB-03B80CE193C6}" type="pres">
      <dgm:prSet presAssocID="{54E163D2-4F42-C746-8A6D-38E2E90AE283}" presName="rootText" presStyleLbl="node2" presStyleIdx="0" presStyleCnt="4" custScaleX="170486" custLinFactX="-38613" custLinFactNeighborX="-100000" custLinFactNeighborY="4836">
        <dgm:presLayoutVars>
          <dgm:chPref val="3"/>
        </dgm:presLayoutVars>
      </dgm:prSet>
      <dgm:spPr/>
      <dgm:t>
        <a:bodyPr/>
        <a:lstStyle/>
        <a:p>
          <a:endParaRPr lang="en-US"/>
        </a:p>
      </dgm:t>
    </dgm:pt>
    <dgm:pt modelId="{BFCFBBBB-E036-B049-8FF3-F59F744895BA}" type="pres">
      <dgm:prSet presAssocID="{54E163D2-4F42-C746-8A6D-38E2E90AE283}" presName="rootConnector" presStyleLbl="node2" presStyleIdx="0" presStyleCnt="4"/>
      <dgm:spPr/>
      <dgm:t>
        <a:bodyPr/>
        <a:lstStyle/>
        <a:p>
          <a:endParaRPr lang="en-US"/>
        </a:p>
      </dgm:t>
    </dgm:pt>
    <dgm:pt modelId="{FAE69516-FD0E-F04E-8805-21B60F843865}" type="pres">
      <dgm:prSet presAssocID="{54E163D2-4F42-C746-8A6D-38E2E90AE283}" presName="hierChild4" presStyleCnt="0"/>
      <dgm:spPr/>
    </dgm:pt>
    <dgm:pt modelId="{B9BBE404-3918-5D43-852B-8E68DDDEF261}" type="pres">
      <dgm:prSet presAssocID="{2FFF8005-0EAA-2D4A-B2B6-CAD896A51176}" presName="Name37" presStyleLbl="parChTrans1D3" presStyleIdx="0" presStyleCnt="26"/>
      <dgm:spPr/>
      <dgm:t>
        <a:bodyPr/>
        <a:lstStyle/>
        <a:p>
          <a:endParaRPr lang="en-US"/>
        </a:p>
      </dgm:t>
    </dgm:pt>
    <dgm:pt modelId="{B692874F-F032-E44C-99E2-2F23A61DAA99}" type="pres">
      <dgm:prSet presAssocID="{E41B0C61-9E74-3D4F-B040-280BB5479A96}" presName="hierRoot2" presStyleCnt="0">
        <dgm:presLayoutVars>
          <dgm:hierBranch val="init"/>
        </dgm:presLayoutVars>
      </dgm:prSet>
      <dgm:spPr/>
    </dgm:pt>
    <dgm:pt modelId="{DF21452F-CAB1-2743-857A-EF926154D4FB}" type="pres">
      <dgm:prSet presAssocID="{E41B0C61-9E74-3D4F-B040-280BB5479A96}" presName="rootComposite" presStyleCnt="0"/>
      <dgm:spPr/>
    </dgm:pt>
    <dgm:pt modelId="{2C76BED1-A7CD-7A49-8B01-BB27F9AD6FC7}" type="pres">
      <dgm:prSet presAssocID="{E41B0C61-9E74-3D4F-B040-280BB5479A96}" presName="rootText" presStyleLbl="node3" presStyleIdx="0" presStyleCnt="26" custLinFactNeighborX="-84289" custLinFactNeighborY="13532">
        <dgm:presLayoutVars>
          <dgm:chPref val="3"/>
        </dgm:presLayoutVars>
      </dgm:prSet>
      <dgm:spPr/>
      <dgm:t>
        <a:bodyPr/>
        <a:lstStyle/>
        <a:p>
          <a:endParaRPr lang="en-US"/>
        </a:p>
      </dgm:t>
    </dgm:pt>
    <dgm:pt modelId="{7BD51E59-D929-7C42-8498-52313BAAFC21}" type="pres">
      <dgm:prSet presAssocID="{E41B0C61-9E74-3D4F-B040-280BB5479A96}" presName="rootConnector" presStyleLbl="node3" presStyleIdx="0" presStyleCnt="26"/>
      <dgm:spPr/>
      <dgm:t>
        <a:bodyPr/>
        <a:lstStyle/>
        <a:p>
          <a:endParaRPr lang="en-US"/>
        </a:p>
      </dgm:t>
    </dgm:pt>
    <dgm:pt modelId="{591E8F5A-FC1C-E245-8FFA-537A965FB26E}" type="pres">
      <dgm:prSet presAssocID="{E41B0C61-9E74-3D4F-B040-280BB5479A96}" presName="hierChild4" presStyleCnt="0"/>
      <dgm:spPr/>
    </dgm:pt>
    <dgm:pt modelId="{921D8744-23C2-EF41-9639-7DD1D34DB4B1}" type="pres">
      <dgm:prSet presAssocID="{E41B0C61-9E74-3D4F-B040-280BB5479A96}" presName="hierChild5" presStyleCnt="0"/>
      <dgm:spPr/>
    </dgm:pt>
    <dgm:pt modelId="{B0C6E27F-DBC4-6D42-9E0B-5B076FA7D3E8}" type="pres">
      <dgm:prSet presAssocID="{E4C14F1A-E5DF-704B-86D4-F92998D3CC89}" presName="Name37" presStyleLbl="parChTrans1D3" presStyleIdx="1" presStyleCnt="26"/>
      <dgm:spPr/>
      <dgm:t>
        <a:bodyPr/>
        <a:lstStyle/>
        <a:p>
          <a:endParaRPr lang="en-US"/>
        </a:p>
      </dgm:t>
    </dgm:pt>
    <dgm:pt modelId="{B029C826-5182-3F40-9AAE-5560A6C8C700}" type="pres">
      <dgm:prSet presAssocID="{B2AB6F11-C0E1-F340-9001-304C8BB99810}" presName="hierRoot2" presStyleCnt="0">
        <dgm:presLayoutVars>
          <dgm:hierBranch val="init"/>
        </dgm:presLayoutVars>
      </dgm:prSet>
      <dgm:spPr/>
    </dgm:pt>
    <dgm:pt modelId="{B9D5728F-9A36-5848-98D2-B6572EA11CB6}" type="pres">
      <dgm:prSet presAssocID="{B2AB6F11-C0E1-F340-9001-304C8BB99810}" presName="rootComposite" presStyleCnt="0"/>
      <dgm:spPr/>
    </dgm:pt>
    <dgm:pt modelId="{2B7FAEE5-65C4-214B-A23D-19DFFD7BF180}" type="pres">
      <dgm:prSet presAssocID="{B2AB6F11-C0E1-F340-9001-304C8BB99810}" presName="rootText" presStyleLbl="node3" presStyleIdx="1" presStyleCnt="26" custLinFactNeighborX="-84141" custLinFactNeighborY="2788">
        <dgm:presLayoutVars>
          <dgm:chPref val="3"/>
        </dgm:presLayoutVars>
      </dgm:prSet>
      <dgm:spPr/>
      <dgm:t>
        <a:bodyPr/>
        <a:lstStyle/>
        <a:p>
          <a:endParaRPr lang="en-US"/>
        </a:p>
      </dgm:t>
    </dgm:pt>
    <dgm:pt modelId="{0C1A7A9B-3878-084F-A734-0504218FE4DC}" type="pres">
      <dgm:prSet presAssocID="{B2AB6F11-C0E1-F340-9001-304C8BB99810}" presName="rootConnector" presStyleLbl="node3" presStyleIdx="1" presStyleCnt="26"/>
      <dgm:spPr/>
      <dgm:t>
        <a:bodyPr/>
        <a:lstStyle/>
        <a:p>
          <a:endParaRPr lang="en-US"/>
        </a:p>
      </dgm:t>
    </dgm:pt>
    <dgm:pt modelId="{A4F5F396-01B6-6447-9936-9084106A9B1E}" type="pres">
      <dgm:prSet presAssocID="{B2AB6F11-C0E1-F340-9001-304C8BB99810}" presName="hierChild4" presStyleCnt="0"/>
      <dgm:spPr/>
    </dgm:pt>
    <dgm:pt modelId="{4E4C28F5-E37A-AF4F-A520-E52D838C27DB}" type="pres">
      <dgm:prSet presAssocID="{B2AB6F11-C0E1-F340-9001-304C8BB99810}" presName="hierChild5" presStyleCnt="0"/>
      <dgm:spPr/>
    </dgm:pt>
    <dgm:pt modelId="{3737D98E-D219-964C-A285-A83B0CDF4AFC}" type="pres">
      <dgm:prSet presAssocID="{20A3A977-DF3C-4A46-93B2-3D462CD31848}" presName="Name37" presStyleLbl="parChTrans1D3" presStyleIdx="2" presStyleCnt="26"/>
      <dgm:spPr/>
      <dgm:t>
        <a:bodyPr/>
        <a:lstStyle/>
        <a:p>
          <a:endParaRPr lang="en-US"/>
        </a:p>
      </dgm:t>
    </dgm:pt>
    <dgm:pt modelId="{CF1BF506-B140-A643-8E6D-4C1DCA94D234}" type="pres">
      <dgm:prSet presAssocID="{C00F9960-DFFD-4F42-8416-F1CDAB3C78ED}" presName="hierRoot2" presStyleCnt="0">
        <dgm:presLayoutVars>
          <dgm:hierBranch val="init"/>
        </dgm:presLayoutVars>
      </dgm:prSet>
      <dgm:spPr/>
    </dgm:pt>
    <dgm:pt modelId="{0F0BC509-ABBD-2748-9615-6C3C6BDE2FAC}" type="pres">
      <dgm:prSet presAssocID="{C00F9960-DFFD-4F42-8416-F1CDAB3C78ED}" presName="rootComposite" presStyleCnt="0"/>
      <dgm:spPr/>
    </dgm:pt>
    <dgm:pt modelId="{E608A033-D0A3-194D-B2DD-BD2B74301B14}" type="pres">
      <dgm:prSet presAssocID="{C00F9960-DFFD-4F42-8416-F1CDAB3C78ED}" presName="rootText" presStyleLbl="node3" presStyleIdx="2" presStyleCnt="26" custLinFactNeighborX="-84616" custLinFactNeighborY="-12213">
        <dgm:presLayoutVars>
          <dgm:chPref val="3"/>
        </dgm:presLayoutVars>
      </dgm:prSet>
      <dgm:spPr/>
      <dgm:t>
        <a:bodyPr/>
        <a:lstStyle/>
        <a:p>
          <a:endParaRPr lang="en-US"/>
        </a:p>
      </dgm:t>
    </dgm:pt>
    <dgm:pt modelId="{A8511DEB-A7C8-DA4D-BF48-94820D8EDFBF}" type="pres">
      <dgm:prSet presAssocID="{C00F9960-DFFD-4F42-8416-F1CDAB3C78ED}" presName="rootConnector" presStyleLbl="node3" presStyleIdx="2" presStyleCnt="26"/>
      <dgm:spPr/>
      <dgm:t>
        <a:bodyPr/>
        <a:lstStyle/>
        <a:p>
          <a:endParaRPr lang="en-US"/>
        </a:p>
      </dgm:t>
    </dgm:pt>
    <dgm:pt modelId="{C945DE60-71A1-2842-82EE-6DAD867E78FA}" type="pres">
      <dgm:prSet presAssocID="{C00F9960-DFFD-4F42-8416-F1CDAB3C78ED}" presName="hierChild4" presStyleCnt="0"/>
      <dgm:spPr/>
    </dgm:pt>
    <dgm:pt modelId="{6E1DF8D2-C156-A04E-90A6-994B223CE7B4}" type="pres">
      <dgm:prSet presAssocID="{C00F9960-DFFD-4F42-8416-F1CDAB3C78ED}" presName="hierChild5" presStyleCnt="0"/>
      <dgm:spPr/>
    </dgm:pt>
    <dgm:pt modelId="{D86ED5FF-145A-F348-A142-AC2B3385A441}" type="pres">
      <dgm:prSet presAssocID="{E277FA6C-12A5-854F-A18A-C401FB170C24}" presName="Name37" presStyleLbl="parChTrans1D3" presStyleIdx="3" presStyleCnt="26"/>
      <dgm:spPr/>
      <dgm:t>
        <a:bodyPr/>
        <a:lstStyle/>
        <a:p>
          <a:endParaRPr lang="en-US"/>
        </a:p>
      </dgm:t>
    </dgm:pt>
    <dgm:pt modelId="{5F59129F-73F2-B948-AAB9-CA7C792F39CF}" type="pres">
      <dgm:prSet presAssocID="{D29E5F7B-CE61-3C4C-8407-B66627DF6608}" presName="hierRoot2" presStyleCnt="0">
        <dgm:presLayoutVars>
          <dgm:hierBranch val="init"/>
        </dgm:presLayoutVars>
      </dgm:prSet>
      <dgm:spPr/>
    </dgm:pt>
    <dgm:pt modelId="{F1CC5FEB-8879-5B43-B32D-60C5C45BAFE0}" type="pres">
      <dgm:prSet presAssocID="{D29E5F7B-CE61-3C4C-8407-B66627DF6608}" presName="rootComposite" presStyleCnt="0"/>
      <dgm:spPr/>
    </dgm:pt>
    <dgm:pt modelId="{53089A44-197A-7A44-9C20-5FA28F2E2857}" type="pres">
      <dgm:prSet presAssocID="{D29E5F7B-CE61-3C4C-8407-B66627DF6608}" presName="rootText" presStyleLbl="node3" presStyleIdx="3" presStyleCnt="26" custLinFactNeighborX="-85753" custLinFactNeighborY="-24940">
        <dgm:presLayoutVars>
          <dgm:chPref val="3"/>
        </dgm:presLayoutVars>
      </dgm:prSet>
      <dgm:spPr/>
      <dgm:t>
        <a:bodyPr/>
        <a:lstStyle/>
        <a:p>
          <a:endParaRPr lang="en-US"/>
        </a:p>
      </dgm:t>
    </dgm:pt>
    <dgm:pt modelId="{5D39DE79-97F1-D34F-88A8-679740297B60}" type="pres">
      <dgm:prSet presAssocID="{D29E5F7B-CE61-3C4C-8407-B66627DF6608}" presName="rootConnector" presStyleLbl="node3" presStyleIdx="3" presStyleCnt="26"/>
      <dgm:spPr/>
      <dgm:t>
        <a:bodyPr/>
        <a:lstStyle/>
        <a:p>
          <a:endParaRPr lang="en-US"/>
        </a:p>
      </dgm:t>
    </dgm:pt>
    <dgm:pt modelId="{B18AB8E7-1144-6348-B59B-D37AF5E9BF28}" type="pres">
      <dgm:prSet presAssocID="{D29E5F7B-CE61-3C4C-8407-B66627DF6608}" presName="hierChild4" presStyleCnt="0"/>
      <dgm:spPr/>
    </dgm:pt>
    <dgm:pt modelId="{4F0D6216-38EB-9649-A013-077E135FD9A3}" type="pres">
      <dgm:prSet presAssocID="{D29E5F7B-CE61-3C4C-8407-B66627DF6608}" presName="hierChild5" presStyleCnt="0"/>
      <dgm:spPr/>
    </dgm:pt>
    <dgm:pt modelId="{B43531AA-2604-2E4A-ACF2-B60ABFD06D1B}" type="pres">
      <dgm:prSet presAssocID="{222B1D3D-D9F9-1641-8A46-75882C0ABD1F}" presName="Name37" presStyleLbl="parChTrans1D3" presStyleIdx="4" presStyleCnt="26"/>
      <dgm:spPr/>
      <dgm:t>
        <a:bodyPr/>
        <a:lstStyle/>
        <a:p>
          <a:endParaRPr lang="en-US"/>
        </a:p>
      </dgm:t>
    </dgm:pt>
    <dgm:pt modelId="{8FAC383C-EE99-854F-A879-7A190DF96C37}" type="pres">
      <dgm:prSet presAssocID="{5E4458EF-A02C-344E-8F44-8FF903328DF0}" presName="hierRoot2" presStyleCnt="0">
        <dgm:presLayoutVars>
          <dgm:hierBranch val="init"/>
        </dgm:presLayoutVars>
      </dgm:prSet>
      <dgm:spPr/>
    </dgm:pt>
    <dgm:pt modelId="{15B5EA6E-22A5-164C-9737-F325D3343111}" type="pres">
      <dgm:prSet presAssocID="{5E4458EF-A02C-344E-8F44-8FF903328DF0}" presName="rootComposite" presStyleCnt="0"/>
      <dgm:spPr/>
    </dgm:pt>
    <dgm:pt modelId="{568F3092-00ED-0845-9961-087AD881BBB2}" type="pres">
      <dgm:prSet presAssocID="{5E4458EF-A02C-344E-8F44-8FF903328DF0}" presName="rootText" presStyleLbl="node3" presStyleIdx="4" presStyleCnt="26" custLinFactNeighborX="-85571" custLinFactNeighborY="-28493">
        <dgm:presLayoutVars>
          <dgm:chPref val="3"/>
        </dgm:presLayoutVars>
      </dgm:prSet>
      <dgm:spPr/>
      <dgm:t>
        <a:bodyPr/>
        <a:lstStyle/>
        <a:p>
          <a:endParaRPr lang="en-US"/>
        </a:p>
      </dgm:t>
    </dgm:pt>
    <dgm:pt modelId="{5D8A5C01-FB31-1643-BD42-B729EDD7F88E}" type="pres">
      <dgm:prSet presAssocID="{5E4458EF-A02C-344E-8F44-8FF903328DF0}" presName="rootConnector" presStyleLbl="node3" presStyleIdx="4" presStyleCnt="26"/>
      <dgm:spPr/>
      <dgm:t>
        <a:bodyPr/>
        <a:lstStyle/>
        <a:p>
          <a:endParaRPr lang="en-US"/>
        </a:p>
      </dgm:t>
    </dgm:pt>
    <dgm:pt modelId="{DBAB43FE-0597-9E48-A680-3E5690CEE89C}" type="pres">
      <dgm:prSet presAssocID="{5E4458EF-A02C-344E-8F44-8FF903328DF0}" presName="hierChild4" presStyleCnt="0"/>
      <dgm:spPr/>
    </dgm:pt>
    <dgm:pt modelId="{F2B83BFF-A537-D440-8153-2CFF6C2437D2}" type="pres">
      <dgm:prSet presAssocID="{5E4458EF-A02C-344E-8F44-8FF903328DF0}" presName="hierChild5" presStyleCnt="0"/>
      <dgm:spPr/>
    </dgm:pt>
    <dgm:pt modelId="{B324AFC7-675D-A947-8092-28FAF86B2BEE}" type="pres">
      <dgm:prSet presAssocID="{24EED0B1-20EE-6C4F-BD99-91D2B172280D}" presName="Name37" presStyleLbl="parChTrans1D3" presStyleIdx="5" presStyleCnt="26"/>
      <dgm:spPr/>
      <dgm:t>
        <a:bodyPr/>
        <a:lstStyle/>
        <a:p>
          <a:endParaRPr lang="en-US"/>
        </a:p>
      </dgm:t>
    </dgm:pt>
    <dgm:pt modelId="{6B584A5B-CD56-B947-ADCF-611EB13DA6CA}" type="pres">
      <dgm:prSet presAssocID="{C40E048F-7C7C-D648-98D9-D7200AB91C53}" presName="hierRoot2" presStyleCnt="0">
        <dgm:presLayoutVars>
          <dgm:hierBranch val="init"/>
        </dgm:presLayoutVars>
      </dgm:prSet>
      <dgm:spPr/>
    </dgm:pt>
    <dgm:pt modelId="{DED96388-310F-A742-8D31-1F82C495BDD4}" type="pres">
      <dgm:prSet presAssocID="{C40E048F-7C7C-D648-98D9-D7200AB91C53}" presName="rootComposite" presStyleCnt="0"/>
      <dgm:spPr/>
    </dgm:pt>
    <dgm:pt modelId="{9CDFF6CC-7386-CD4C-8E56-8EF744ADFAD6}" type="pres">
      <dgm:prSet presAssocID="{C40E048F-7C7C-D648-98D9-D7200AB91C53}" presName="rootText" presStyleLbl="node3" presStyleIdx="5" presStyleCnt="26" custLinFactNeighborX="-85973" custLinFactNeighborY="-27323">
        <dgm:presLayoutVars>
          <dgm:chPref val="3"/>
        </dgm:presLayoutVars>
      </dgm:prSet>
      <dgm:spPr/>
      <dgm:t>
        <a:bodyPr/>
        <a:lstStyle/>
        <a:p>
          <a:endParaRPr lang="en-US"/>
        </a:p>
      </dgm:t>
    </dgm:pt>
    <dgm:pt modelId="{5E00C4CA-6DB1-AA40-BE23-E57F29F270F6}" type="pres">
      <dgm:prSet presAssocID="{C40E048F-7C7C-D648-98D9-D7200AB91C53}" presName="rootConnector" presStyleLbl="node3" presStyleIdx="5" presStyleCnt="26"/>
      <dgm:spPr/>
      <dgm:t>
        <a:bodyPr/>
        <a:lstStyle/>
        <a:p>
          <a:endParaRPr lang="en-US"/>
        </a:p>
      </dgm:t>
    </dgm:pt>
    <dgm:pt modelId="{E349B3D7-DA50-F946-9774-005855051049}" type="pres">
      <dgm:prSet presAssocID="{C40E048F-7C7C-D648-98D9-D7200AB91C53}" presName="hierChild4" presStyleCnt="0"/>
      <dgm:spPr/>
    </dgm:pt>
    <dgm:pt modelId="{DF437B87-51C4-0143-8090-4F6EF458D866}" type="pres">
      <dgm:prSet presAssocID="{C40E048F-7C7C-D648-98D9-D7200AB91C53}" presName="hierChild5" presStyleCnt="0"/>
      <dgm:spPr/>
    </dgm:pt>
    <dgm:pt modelId="{516F2F6A-1872-4247-A401-698469EC1385}" type="pres">
      <dgm:prSet presAssocID="{DBBD4CB9-6DB2-774B-BAF1-648711D925C2}" presName="Name37" presStyleLbl="parChTrans1D3" presStyleIdx="6" presStyleCnt="26"/>
      <dgm:spPr/>
      <dgm:t>
        <a:bodyPr/>
        <a:lstStyle/>
        <a:p>
          <a:endParaRPr lang="en-US"/>
        </a:p>
      </dgm:t>
    </dgm:pt>
    <dgm:pt modelId="{3526110F-5FFD-BA4D-8399-8850133587CB}" type="pres">
      <dgm:prSet presAssocID="{D38FE70F-2EF0-A243-A35D-AA3E27994615}" presName="hierRoot2" presStyleCnt="0">
        <dgm:presLayoutVars>
          <dgm:hierBranch val="init"/>
        </dgm:presLayoutVars>
      </dgm:prSet>
      <dgm:spPr/>
    </dgm:pt>
    <dgm:pt modelId="{2077456C-8671-D049-BD7A-C9E7B98D02AC}" type="pres">
      <dgm:prSet presAssocID="{D38FE70F-2EF0-A243-A35D-AA3E27994615}" presName="rootComposite" presStyleCnt="0"/>
      <dgm:spPr/>
    </dgm:pt>
    <dgm:pt modelId="{4AAA8FF3-FBA5-AA48-851D-5D7D3C38592E}" type="pres">
      <dgm:prSet presAssocID="{D38FE70F-2EF0-A243-A35D-AA3E27994615}" presName="rootText" presStyleLbl="node3" presStyleIdx="6" presStyleCnt="26" custLinFactNeighborX="-85863" custLinFactNeighborY="-35338">
        <dgm:presLayoutVars>
          <dgm:chPref val="3"/>
        </dgm:presLayoutVars>
      </dgm:prSet>
      <dgm:spPr/>
      <dgm:t>
        <a:bodyPr/>
        <a:lstStyle/>
        <a:p>
          <a:endParaRPr lang="en-US"/>
        </a:p>
      </dgm:t>
    </dgm:pt>
    <dgm:pt modelId="{1DFEE99C-B9ED-F445-8FAD-352B1F87751F}" type="pres">
      <dgm:prSet presAssocID="{D38FE70F-2EF0-A243-A35D-AA3E27994615}" presName="rootConnector" presStyleLbl="node3" presStyleIdx="6" presStyleCnt="26"/>
      <dgm:spPr/>
      <dgm:t>
        <a:bodyPr/>
        <a:lstStyle/>
        <a:p>
          <a:endParaRPr lang="en-US"/>
        </a:p>
      </dgm:t>
    </dgm:pt>
    <dgm:pt modelId="{08CEB33D-C352-F240-8D23-1A687CDB0389}" type="pres">
      <dgm:prSet presAssocID="{D38FE70F-2EF0-A243-A35D-AA3E27994615}" presName="hierChild4" presStyleCnt="0"/>
      <dgm:spPr/>
    </dgm:pt>
    <dgm:pt modelId="{0D994B6A-9B1B-AA4A-B324-A13CCBB3E96F}" type="pres">
      <dgm:prSet presAssocID="{D38FE70F-2EF0-A243-A35D-AA3E27994615}" presName="hierChild5" presStyleCnt="0"/>
      <dgm:spPr/>
    </dgm:pt>
    <dgm:pt modelId="{68BFD317-C386-F940-BA01-12DCB2AEDCA2}" type="pres">
      <dgm:prSet presAssocID="{54E163D2-4F42-C746-8A6D-38E2E90AE283}" presName="hierChild5" presStyleCnt="0"/>
      <dgm:spPr/>
    </dgm:pt>
    <dgm:pt modelId="{8D2E40DA-0DE6-314A-8B24-6E96B7505D73}" type="pres">
      <dgm:prSet presAssocID="{1297EF7D-9566-594D-A812-6332F2603DE2}" presName="Name37" presStyleLbl="parChTrans1D2" presStyleIdx="1" presStyleCnt="4"/>
      <dgm:spPr/>
      <dgm:t>
        <a:bodyPr/>
        <a:lstStyle/>
        <a:p>
          <a:endParaRPr lang="en-US"/>
        </a:p>
      </dgm:t>
    </dgm:pt>
    <dgm:pt modelId="{0FC9F4D4-81B0-394A-A540-28304033B530}" type="pres">
      <dgm:prSet presAssocID="{E5B5F6E2-C01B-CD44-8DF3-993809A1719C}" presName="hierRoot2" presStyleCnt="0">
        <dgm:presLayoutVars>
          <dgm:hierBranch val="init"/>
        </dgm:presLayoutVars>
      </dgm:prSet>
      <dgm:spPr/>
    </dgm:pt>
    <dgm:pt modelId="{28664132-EA15-1149-9BF1-15DE6E9ED695}" type="pres">
      <dgm:prSet presAssocID="{E5B5F6E2-C01B-CD44-8DF3-993809A1719C}" presName="rootComposite" presStyleCnt="0"/>
      <dgm:spPr/>
    </dgm:pt>
    <dgm:pt modelId="{A5035CC7-1BF2-2249-A443-7EEF7879A96E}" type="pres">
      <dgm:prSet presAssocID="{E5B5F6E2-C01B-CD44-8DF3-993809A1719C}" presName="rootText" presStyleLbl="node2" presStyleIdx="1" presStyleCnt="4" custScaleX="146833" custLinFactNeighborX="-59310" custLinFactNeighborY="3444">
        <dgm:presLayoutVars>
          <dgm:chPref val="3"/>
        </dgm:presLayoutVars>
      </dgm:prSet>
      <dgm:spPr/>
      <dgm:t>
        <a:bodyPr/>
        <a:lstStyle/>
        <a:p>
          <a:endParaRPr lang="en-US"/>
        </a:p>
      </dgm:t>
    </dgm:pt>
    <dgm:pt modelId="{A13F20BC-443C-E244-AAC6-52D5575913D0}" type="pres">
      <dgm:prSet presAssocID="{E5B5F6E2-C01B-CD44-8DF3-993809A1719C}" presName="rootConnector" presStyleLbl="node2" presStyleIdx="1" presStyleCnt="4"/>
      <dgm:spPr/>
      <dgm:t>
        <a:bodyPr/>
        <a:lstStyle/>
        <a:p>
          <a:endParaRPr lang="en-US"/>
        </a:p>
      </dgm:t>
    </dgm:pt>
    <dgm:pt modelId="{8B80ED30-4DE5-AD41-B8FB-9B080D6A5A0C}" type="pres">
      <dgm:prSet presAssocID="{E5B5F6E2-C01B-CD44-8DF3-993809A1719C}" presName="hierChild4" presStyleCnt="0"/>
      <dgm:spPr/>
    </dgm:pt>
    <dgm:pt modelId="{7B0A2EA2-9F2F-504A-8E9F-2DEB3E747B38}" type="pres">
      <dgm:prSet presAssocID="{4A9374E8-2402-9340-94BE-3383C9F1B70F}" presName="Name37" presStyleLbl="parChTrans1D3" presStyleIdx="7" presStyleCnt="26"/>
      <dgm:spPr/>
      <dgm:t>
        <a:bodyPr/>
        <a:lstStyle/>
        <a:p>
          <a:endParaRPr lang="en-US"/>
        </a:p>
      </dgm:t>
    </dgm:pt>
    <dgm:pt modelId="{6530BFCE-51C9-DA41-8661-6A8B0B0B9DDE}" type="pres">
      <dgm:prSet presAssocID="{672545DC-28A3-B243-ACD5-EFA85C79558C}" presName="hierRoot2" presStyleCnt="0">
        <dgm:presLayoutVars>
          <dgm:hierBranch val="init"/>
        </dgm:presLayoutVars>
      </dgm:prSet>
      <dgm:spPr/>
    </dgm:pt>
    <dgm:pt modelId="{B3B29663-0BA5-9C4A-AC49-8908C4FAE325}" type="pres">
      <dgm:prSet presAssocID="{672545DC-28A3-B243-ACD5-EFA85C79558C}" presName="rootComposite" presStyleCnt="0"/>
      <dgm:spPr/>
    </dgm:pt>
    <dgm:pt modelId="{B4660624-66B6-2042-B211-CF58A972B378}" type="pres">
      <dgm:prSet presAssocID="{672545DC-28A3-B243-ACD5-EFA85C79558C}" presName="rootText" presStyleLbl="node3" presStyleIdx="7" presStyleCnt="26" custLinFactNeighborX="-54531" custLinFactNeighborY="11076">
        <dgm:presLayoutVars>
          <dgm:chPref val="3"/>
        </dgm:presLayoutVars>
      </dgm:prSet>
      <dgm:spPr/>
      <dgm:t>
        <a:bodyPr/>
        <a:lstStyle/>
        <a:p>
          <a:endParaRPr lang="en-US"/>
        </a:p>
      </dgm:t>
    </dgm:pt>
    <dgm:pt modelId="{B91A4404-01DE-F34B-8BE0-29CCAA323D1E}" type="pres">
      <dgm:prSet presAssocID="{672545DC-28A3-B243-ACD5-EFA85C79558C}" presName="rootConnector" presStyleLbl="node3" presStyleIdx="7" presStyleCnt="26"/>
      <dgm:spPr/>
      <dgm:t>
        <a:bodyPr/>
        <a:lstStyle/>
        <a:p>
          <a:endParaRPr lang="en-US"/>
        </a:p>
      </dgm:t>
    </dgm:pt>
    <dgm:pt modelId="{2E7BC5B9-45DA-214E-8510-C54FD9CB0A46}" type="pres">
      <dgm:prSet presAssocID="{672545DC-28A3-B243-ACD5-EFA85C79558C}" presName="hierChild4" presStyleCnt="0"/>
      <dgm:spPr/>
    </dgm:pt>
    <dgm:pt modelId="{23D9869B-2C9B-CF48-A6E4-0A2CF8E00113}" type="pres">
      <dgm:prSet presAssocID="{672545DC-28A3-B243-ACD5-EFA85C79558C}" presName="hierChild5" presStyleCnt="0"/>
      <dgm:spPr/>
    </dgm:pt>
    <dgm:pt modelId="{64D3A253-2849-AE4E-93D6-0173D52CEDC0}" type="pres">
      <dgm:prSet presAssocID="{A9B6824D-1934-2B4A-B4C9-91639BDF91C2}" presName="Name37" presStyleLbl="parChTrans1D3" presStyleIdx="8" presStyleCnt="26"/>
      <dgm:spPr/>
      <dgm:t>
        <a:bodyPr/>
        <a:lstStyle/>
        <a:p>
          <a:endParaRPr lang="en-US"/>
        </a:p>
      </dgm:t>
    </dgm:pt>
    <dgm:pt modelId="{D9111927-3902-A343-BE85-D11EFD5B4FD4}" type="pres">
      <dgm:prSet presAssocID="{64853F5D-9D66-9C40-B7F9-74D96A195914}" presName="hierRoot2" presStyleCnt="0">
        <dgm:presLayoutVars>
          <dgm:hierBranch val="init"/>
        </dgm:presLayoutVars>
      </dgm:prSet>
      <dgm:spPr/>
    </dgm:pt>
    <dgm:pt modelId="{28DA6A45-E664-E942-A446-39BB7F15E30A}" type="pres">
      <dgm:prSet presAssocID="{64853F5D-9D66-9C40-B7F9-74D96A195914}" presName="rootComposite" presStyleCnt="0"/>
      <dgm:spPr/>
    </dgm:pt>
    <dgm:pt modelId="{B840C11D-EA2B-7F4C-8FD9-9D88E8AF6324}" type="pres">
      <dgm:prSet presAssocID="{64853F5D-9D66-9C40-B7F9-74D96A195914}" presName="rootText" presStyleLbl="node3" presStyleIdx="8" presStyleCnt="26" custLinFactNeighborX="-54294" custLinFactNeighborY="-6169">
        <dgm:presLayoutVars>
          <dgm:chPref val="3"/>
        </dgm:presLayoutVars>
      </dgm:prSet>
      <dgm:spPr/>
      <dgm:t>
        <a:bodyPr/>
        <a:lstStyle/>
        <a:p>
          <a:endParaRPr lang="en-US"/>
        </a:p>
      </dgm:t>
    </dgm:pt>
    <dgm:pt modelId="{8B8E9C4E-6E1B-7944-A5D2-A6B30DA1E089}" type="pres">
      <dgm:prSet presAssocID="{64853F5D-9D66-9C40-B7F9-74D96A195914}" presName="rootConnector" presStyleLbl="node3" presStyleIdx="8" presStyleCnt="26"/>
      <dgm:spPr/>
      <dgm:t>
        <a:bodyPr/>
        <a:lstStyle/>
        <a:p>
          <a:endParaRPr lang="en-US"/>
        </a:p>
      </dgm:t>
    </dgm:pt>
    <dgm:pt modelId="{1A591E8A-F2D8-BF47-B1E2-EA350F76FC5A}" type="pres">
      <dgm:prSet presAssocID="{64853F5D-9D66-9C40-B7F9-74D96A195914}" presName="hierChild4" presStyleCnt="0"/>
      <dgm:spPr/>
    </dgm:pt>
    <dgm:pt modelId="{289C272D-F0AF-3F48-9D7E-2E669E7DBEB4}" type="pres">
      <dgm:prSet presAssocID="{64853F5D-9D66-9C40-B7F9-74D96A195914}" presName="hierChild5" presStyleCnt="0"/>
      <dgm:spPr/>
    </dgm:pt>
    <dgm:pt modelId="{3EB8EE59-910D-914C-9665-A761507F9708}" type="pres">
      <dgm:prSet presAssocID="{2E83F00D-DD62-194D-A279-795339826D35}" presName="Name37" presStyleLbl="parChTrans1D3" presStyleIdx="9" presStyleCnt="26"/>
      <dgm:spPr/>
      <dgm:t>
        <a:bodyPr/>
        <a:lstStyle/>
        <a:p>
          <a:endParaRPr lang="en-US"/>
        </a:p>
      </dgm:t>
    </dgm:pt>
    <dgm:pt modelId="{1B26076C-3D51-DE40-BB80-ABBF94F2463D}" type="pres">
      <dgm:prSet presAssocID="{75EB2F7D-4CF6-6C44-86E0-92D4CD7F680B}" presName="hierRoot2" presStyleCnt="0">
        <dgm:presLayoutVars>
          <dgm:hierBranch val="init"/>
        </dgm:presLayoutVars>
      </dgm:prSet>
      <dgm:spPr/>
    </dgm:pt>
    <dgm:pt modelId="{EE63BB61-CF7A-E948-8C5F-83CBBA2E1A47}" type="pres">
      <dgm:prSet presAssocID="{75EB2F7D-4CF6-6C44-86E0-92D4CD7F680B}" presName="rootComposite" presStyleCnt="0"/>
      <dgm:spPr/>
    </dgm:pt>
    <dgm:pt modelId="{8DD021DA-2CFF-9B4C-AB56-B5037EA71274}" type="pres">
      <dgm:prSet presAssocID="{75EB2F7D-4CF6-6C44-86E0-92D4CD7F680B}" presName="rootText" presStyleLbl="node3" presStyleIdx="9" presStyleCnt="26" custLinFactNeighborX="-54970" custLinFactNeighborY="-11135">
        <dgm:presLayoutVars>
          <dgm:chPref val="3"/>
        </dgm:presLayoutVars>
      </dgm:prSet>
      <dgm:spPr/>
      <dgm:t>
        <a:bodyPr/>
        <a:lstStyle/>
        <a:p>
          <a:endParaRPr lang="en-US"/>
        </a:p>
      </dgm:t>
    </dgm:pt>
    <dgm:pt modelId="{06913C3D-5CDC-DF4B-92B6-308B37FB7B91}" type="pres">
      <dgm:prSet presAssocID="{75EB2F7D-4CF6-6C44-86E0-92D4CD7F680B}" presName="rootConnector" presStyleLbl="node3" presStyleIdx="9" presStyleCnt="26"/>
      <dgm:spPr/>
      <dgm:t>
        <a:bodyPr/>
        <a:lstStyle/>
        <a:p>
          <a:endParaRPr lang="en-US"/>
        </a:p>
      </dgm:t>
    </dgm:pt>
    <dgm:pt modelId="{BE3A387E-D4E8-5142-99AE-718EF55A434A}" type="pres">
      <dgm:prSet presAssocID="{75EB2F7D-4CF6-6C44-86E0-92D4CD7F680B}" presName="hierChild4" presStyleCnt="0"/>
      <dgm:spPr/>
    </dgm:pt>
    <dgm:pt modelId="{C64BB88A-3849-2142-9C80-3F093299422E}" type="pres">
      <dgm:prSet presAssocID="{75EB2F7D-4CF6-6C44-86E0-92D4CD7F680B}" presName="hierChild5" presStyleCnt="0"/>
      <dgm:spPr/>
    </dgm:pt>
    <dgm:pt modelId="{4341AF47-11AF-6144-BD0A-C324DAC2A4FF}" type="pres">
      <dgm:prSet presAssocID="{CF47ABD9-8D7F-854C-A98A-EECC5F0F9071}" presName="Name37" presStyleLbl="parChTrans1D3" presStyleIdx="10" presStyleCnt="26"/>
      <dgm:spPr/>
      <dgm:t>
        <a:bodyPr/>
        <a:lstStyle/>
        <a:p>
          <a:endParaRPr lang="en-US"/>
        </a:p>
      </dgm:t>
    </dgm:pt>
    <dgm:pt modelId="{363058FC-93E0-384A-829D-9E95A116016B}" type="pres">
      <dgm:prSet presAssocID="{B5F222B9-30BA-A14E-8230-9D374F0328F6}" presName="hierRoot2" presStyleCnt="0">
        <dgm:presLayoutVars>
          <dgm:hierBranch val="init"/>
        </dgm:presLayoutVars>
      </dgm:prSet>
      <dgm:spPr/>
    </dgm:pt>
    <dgm:pt modelId="{9FFA8333-1897-BA4F-940C-796A310C70AF}" type="pres">
      <dgm:prSet presAssocID="{B5F222B9-30BA-A14E-8230-9D374F0328F6}" presName="rootComposite" presStyleCnt="0"/>
      <dgm:spPr/>
    </dgm:pt>
    <dgm:pt modelId="{C09B5C1C-6EB8-DC41-B844-BD0A8DE55096}" type="pres">
      <dgm:prSet presAssocID="{B5F222B9-30BA-A14E-8230-9D374F0328F6}" presName="rootText" presStyleLbl="node3" presStyleIdx="10" presStyleCnt="26" custLinFactNeighborX="-55906" custLinFactNeighborY="-24593">
        <dgm:presLayoutVars>
          <dgm:chPref val="3"/>
        </dgm:presLayoutVars>
      </dgm:prSet>
      <dgm:spPr/>
      <dgm:t>
        <a:bodyPr/>
        <a:lstStyle/>
        <a:p>
          <a:endParaRPr lang="en-US"/>
        </a:p>
      </dgm:t>
    </dgm:pt>
    <dgm:pt modelId="{01347793-D2D5-B24E-83FA-D52632C704EC}" type="pres">
      <dgm:prSet presAssocID="{B5F222B9-30BA-A14E-8230-9D374F0328F6}" presName="rootConnector" presStyleLbl="node3" presStyleIdx="10" presStyleCnt="26"/>
      <dgm:spPr/>
      <dgm:t>
        <a:bodyPr/>
        <a:lstStyle/>
        <a:p>
          <a:endParaRPr lang="en-US"/>
        </a:p>
      </dgm:t>
    </dgm:pt>
    <dgm:pt modelId="{7BF9A732-101E-3F48-9633-3FA6A4208CEA}" type="pres">
      <dgm:prSet presAssocID="{B5F222B9-30BA-A14E-8230-9D374F0328F6}" presName="hierChild4" presStyleCnt="0"/>
      <dgm:spPr/>
    </dgm:pt>
    <dgm:pt modelId="{D218CFF2-4714-6648-A77E-14E128D55158}" type="pres">
      <dgm:prSet presAssocID="{B5F222B9-30BA-A14E-8230-9D374F0328F6}" presName="hierChild5" presStyleCnt="0"/>
      <dgm:spPr/>
    </dgm:pt>
    <dgm:pt modelId="{133FC3A0-4EE4-A147-AD5A-D244A92523EC}" type="pres">
      <dgm:prSet presAssocID="{36EB8367-2AE3-7B4E-80E5-1E9D841DA91F}" presName="Name37" presStyleLbl="parChTrans1D3" presStyleIdx="11" presStyleCnt="26"/>
      <dgm:spPr/>
      <dgm:t>
        <a:bodyPr/>
        <a:lstStyle/>
        <a:p>
          <a:endParaRPr lang="en-US"/>
        </a:p>
      </dgm:t>
    </dgm:pt>
    <dgm:pt modelId="{827D0364-CD14-444A-9887-3CFA15E15818}" type="pres">
      <dgm:prSet presAssocID="{E11AAF0C-32D5-7041-8329-E1F7F6935724}" presName="hierRoot2" presStyleCnt="0">
        <dgm:presLayoutVars>
          <dgm:hierBranch val="init"/>
        </dgm:presLayoutVars>
      </dgm:prSet>
      <dgm:spPr/>
    </dgm:pt>
    <dgm:pt modelId="{A68D7C65-FD69-1943-ACA0-D03417421131}" type="pres">
      <dgm:prSet presAssocID="{E11AAF0C-32D5-7041-8329-E1F7F6935724}" presName="rootComposite" presStyleCnt="0"/>
      <dgm:spPr/>
    </dgm:pt>
    <dgm:pt modelId="{18B6D4EA-08FF-D74E-8287-5C79FFFEF48D}" type="pres">
      <dgm:prSet presAssocID="{E11AAF0C-32D5-7041-8329-E1F7F6935724}" presName="rootText" presStyleLbl="node3" presStyleIdx="11" presStyleCnt="26" custLinFactNeighborX="-54294" custLinFactNeighborY="-33706">
        <dgm:presLayoutVars>
          <dgm:chPref val="3"/>
        </dgm:presLayoutVars>
      </dgm:prSet>
      <dgm:spPr/>
      <dgm:t>
        <a:bodyPr/>
        <a:lstStyle/>
        <a:p>
          <a:endParaRPr lang="en-US"/>
        </a:p>
      </dgm:t>
    </dgm:pt>
    <dgm:pt modelId="{9E1611C2-A04B-FF45-810B-2A1F2C9231AD}" type="pres">
      <dgm:prSet presAssocID="{E11AAF0C-32D5-7041-8329-E1F7F6935724}" presName="rootConnector" presStyleLbl="node3" presStyleIdx="11" presStyleCnt="26"/>
      <dgm:spPr/>
      <dgm:t>
        <a:bodyPr/>
        <a:lstStyle/>
        <a:p>
          <a:endParaRPr lang="en-US"/>
        </a:p>
      </dgm:t>
    </dgm:pt>
    <dgm:pt modelId="{41B71D19-0DD4-C448-AA97-DE93CF2F7F24}" type="pres">
      <dgm:prSet presAssocID="{E11AAF0C-32D5-7041-8329-E1F7F6935724}" presName="hierChild4" presStyleCnt="0"/>
      <dgm:spPr/>
    </dgm:pt>
    <dgm:pt modelId="{22EE7390-7874-9F46-B17B-1505044790EF}" type="pres">
      <dgm:prSet presAssocID="{E11AAF0C-32D5-7041-8329-E1F7F6935724}" presName="hierChild5" presStyleCnt="0"/>
      <dgm:spPr/>
    </dgm:pt>
    <dgm:pt modelId="{F45C2BEF-0734-EA46-9F88-0FB60F8ED5BF}" type="pres">
      <dgm:prSet presAssocID="{EBD7D0E5-3E0A-F14D-BD24-C71C35375096}" presName="Name37" presStyleLbl="parChTrans1D3" presStyleIdx="12" presStyleCnt="26"/>
      <dgm:spPr/>
      <dgm:t>
        <a:bodyPr/>
        <a:lstStyle/>
        <a:p>
          <a:endParaRPr lang="en-US"/>
        </a:p>
      </dgm:t>
    </dgm:pt>
    <dgm:pt modelId="{5DBFE8DE-55CA-C141-9D2E-EC5418707BBD}" type="pres">
      <dgm:prSet presAssocID="{2F238910-D204-B74B-8890-D328BF51002A}" presName="hierRoot2" presStyleCnt="0">
        <dgm:presLayoutVars>
          <dgm:hierBranch val="init"/>
        </dgm:presLayoutVars>
      </dgm:prSet>
      <dgm:spPr/>
    </dgm:pt>
    <dgm:pt modelId="{A6CF8191-281A-ED43-8AA3-39C99EC94FBA}" type="pres">
      <dgm:prSet presAssocID="{2F238910-D204-B74B-8890-D328BF51002A}" presName="rootComposite" presStyleCnt="0"/>
      <dgm:spPr/>
    </dgm:pt>
    <dgm:pt modelId="{381FB15E-4238-0B4E-858C-9D426C04B953}" type="pres">
      <dgm:prSet presAssocID="{2F238910-D204-B74B-8890-D328BF51002A}" presName="rootText" presStyleLbl="node3" presStyleIdx="12" presStyleCnt="26" custLinFactNeighborX="-54074" custLinFactNeighborY="-33790">
        <dgm:presLayoutVars>
          <dgm:chPref val="3"/>
        </dgm:presLayoutVars>
      </dgm:prSet>
      <dgm:spPr/>
      <dgm:t>
        <a:bodyPr/>
        <a:lstStyle/>
        <a:p>
          <a:endParaRPr lang="en-US"/>
        </a:p>
      </dgm:t>
    </dgm:pt>
    <dgm:pt modelId="{27AFA6C8-2488-404A-8DBD-D6F7D366A5AA}" type="pres">
      <dgm:prSet presAssocID="{2F238910-D204-B74B-8890-D328BF51002A}" presName="rootConnector" presStyleLbl="node3" presStyleIdx="12" presStyleCnt="26"/>
      <dgm:spPr/>
      <dgm:t>
        <a:bodyPr/>
        <a:lstStyle/>
        <a:p>
          <a:endParaRPr lang="en-US"/>
        </a:p>
      </dgm:t>
    </dgm:pt>
    <dgm:pt modelId="{8E05C5EC-03D0-E24F-B4EC-5B420CFA17B5}" type="pres">
      <dgm:prSet presAssocID="{2F238910-D204-B74B-8890-D328BF51002A}" presName="hierChild4" presStyleCnt="0"/>
      <dgm:spPr/>
    </dgm:pt>
    <dgm:pt modelId="{54A8155F-EE5C-6947-8B72-4F3453D1B4BA}" type="pres">
      <dgm:prSet presAssocID="{2F238910-D204-B74B-8890-D328BF51002A}" presName="hierChild5" presStyleCnt="0"/>
      <dgm:spPr/>
    </dgm:pt>
    <dgm:pt modelId="{FD78B435-236E-5E45-A37E-9F45156128CD}" type="pres">
      <dgm:prSet presAssocID="{05DA2E69-E655-AC4C-80C6-6F5A76BA4FD6}" presName="Name37" presStyleLbl="parChTrans1D3" presStyleIdx="13" presStyleCnt="26"/>
      <dgm:spPr/>
      <dgm:t>
        <a:bodyPr/>
        <a:lstStyle/>
        <a:p>
          <a:endParaRPr lang="en-US"/>
        </a:p>
      </dgm:t>
    </dgm:pt>
    <dgm:pt modelId="{D460D613-2CFB-B244-87AF-FD847E59FF9B}" type="pres">
      <dgm:prSet presAssocID="{1A9DFE4A-4C46-924F-AA47-CD3A20F201A5}" presName="hierRoot2" presStyleCnt="0">
        <dgm:presLayoutVars>
          <dgm:hierBranch val="init"/>
        </dgm:presLayoutVars>
      </dgm:prSet>
      <dgm:spPr/>
    </dgm:pt>
    <dgm:pt modelId="{890CB00A-A0CA-C141-90F6-029866058605}" type="pres">
      <dgm:prSet presAssocID="{1A9DFE4A-4C46-924F-AA47-CD3A20F201A5}" presName="rootComposite" presStyleCnt="0"/>
      <dgm:spPr/>
    </dgm:pt>
    <dgm:pt modelId="{209B964A-C68F-CC49-93CE-43A6FB6F57EA}" type="pres">
      <dgm:prSet presAssocID="{1A9DFE4A-4C46-924F-AA47-CD3A20F201A5}" presName="rootText" presStyleLbl="node3" presStyleIdx="13" presStyleCnt="26" custLinFactNeighborX="-54075" custLinFactNeighborY="-41457">
        <dgm:presLayoutVars>
          <dgm:chPref val="3"/>
        </dgm:presLayoutVars>
      </dgm:prSet>
      <dgm:spPr/>
      <dgm:t>
        <a:bodyPr/>
        <a:lstStyle/>
        <a:p>
          <a:endParaRPr lang="en-US"/>
        </a:p>
      </dgm:t>
    </dgm:pt>
    <dgm:pt modelId="{76FABA2E-0635-214A-802B-21CDA52E4077}" type="pres">
      <dgm:prSet presAssocID="{1A9DFE4A-4C46-924F-AA47-CD3A20F201A5}" presName="rootConnector" presStyleLbl="node3" presStyleIdx="13" presStyleCnt="26"/>
      <dgm:spPr/>
      <dgm:t>
        <a:bodyPr/>
        <a:lstStyle/>
        <a:p>
          <a:endParaRPr lang="en-US"/>
        </a:p>
      </dgm:t>
    </dgm:pt>
    <dgm:pt modelId="{8D039646-4545-194A-B852-C189A234A229}" type="pres">
      <dgm:prSet presAssocID="{1A9DFE4A-4C46-924F-AA47-CD3A20F201A5}" presName="hierChild4" presStyleCnt="0"/>
      <dgm:spPr/>
    </dgm:pt>
    <dgm:pt modelId="{7C103CA1-59DB-BB44-9AE9-12D904F5477E}" type="pres">
      <dgm:prSet presAssocID="{1A9DFE4A-4C46-924F-AA47-CD3A20F201A5}" presName="hierChild5" presStyleCnt="0"/>
      <dgm:spPr/>
    </dgm:pt>
    <dgm:pt modelId="{A41D4B01-FFE3-E840-A097-28455391F612}" type="pres">
      <dgm:prSet presAssocID="{E5B5F6E2-C01B-CD44-8DF3-993809A1719C}" presName="hierChild5" presStyleCnt="0"/>
      <dgm:spPr/>
    </dgm:pt>
    <dgm:pt modelId="{90F8C761-3575-2149-A89B-360FD0BFC99F}" type="pres">
      <dgm:prSet presAssocID="{8B3DC0BF-80B0-C04D-B3B5-F9BEE8208C36}" presName="Name37" presStyleLbl="parChTrans1D2" presStyleIdx="2" presStyleCnt="4"/>
      <dgm:spPr/>
      <dgm:t>
        <a:bodyPr/>
        <a:lstStyle/>
        <a:p>
          <a:endParaRPr lang="en-US"/>
        </a:p>
      </dgm:t>
    </dgm:pt>
    <dgm:pt modelId="{C6170740-FA64-E547-8397-C66263975C92}" type="pres">
      <dgm:prSet presAssocID="{BF98000C-7E9F-0845-8F9B-A7C01F0B621D}" presName="hierRoot2" presStyleCnt="0">
        <dgm:presLayoutVars>
          <dgm:hierBranch val="init"/>
        </dgm:presLayoutVars>
      </dgm:prSet>
      <dgm:spPr/>
    </dgm:pt>
    <dgm:pt modelId="{9E319AD9-CC74-2442-AA7D-144C23FC8FA5}" type="pres">
      <dgm:prSet presAssocID="{BF98000C-7E9F-0845-8F9B-A7C01F0B621D}" presName="rootComposite" presStyleCnt="0"/>
      <dgm:spPr/>
    </dgm:pt>
    <dgm:pt modelId="{AEF49764-E513-2E42-A817-B662E3E5DCD1}" type="pres">
      <dgm:prSet presAssocID="{BF98000C-7E9F-0845-8F9B-A7C01F0B621D}" presName="rootText" presStyleLbl="node2" presStyleIdx="2" presStyleCnt="4" custScaleX="145213" custLinFactNeighborX="8864" custLinFactNeighborY="4835">
        <dgm:presLayoutVars>
          <dgm:chPref val="3"/>
        </dgm:presLayoutVars>
      </dgm:prSet>
      <dgm:spPr/>
      <dgm:t>
        <a:bodyPr/>
        <a:lstStyle/>
        <a:p>
          <a:endParaRPr lang="en-US"/>
        </a:p>
      </dgm:t>
    </dgm:pt>
    <dgm:pt modelId="{1D60FE9D-1259-D849-B61F-5F763088475F}" type="pres">
      <dgm:prSet presAssocID="{BF98000C-7E9F-0845-8F9B-A7C01F0B621D}" presName="rootConnector" presStyleLbl="node2" presStyleIdx="2" presStyleCnt="4"/>
      <dgm:spPr/>
      <dgm:t>
        <a:bodyPr/>
        <a:lstStyle/>
        <a:p>
          <a:endParaRPr lang="en-US"/>
        </a:p>
      </dgm:t>
    </dgm:pt>
    <dgm:pt modelId="{345EAA7D-25A8-624C-BA35-094A902E82AB}" type="pres">
      <dgm:prSet presAssocID="{BF98000C-7E9F-0845-8F9B-A7C01F0B621D}" presName="hierChild4" presStyleCnt="0"/>
      <dgm:spPr/>
    </dgm:pt>
    <dgm:pt modelId="{B0C3B5E5-4623-4443-8B94-530EE048E85C}" type="pres">
      <dgm:prSet presAssocID="{921B6DF6-C6A6-2948-AB3C-C3B7BEEB75A7}" presName="Name37" presStyleLbl="parChTrans1D3" presStyleIdx="14" presStyleCnt="26"/>
      <dgm:spPr/>
      <dgm:t>
        <a:bodyPr/>
        <a:lstStyle/>
        <a:p>
          <a:endParaRPr lang="en-US"/>
        </a:p>
      </dgm:t>
    </dgm:pt>
    <dgm:pt modelId="{4C48E32F-046C-4148-A4E3-E34CC78213F8}" type="pres">
      <dgm:prSet presAssocID="{1CBE66B2-0CC8-964C-8642-32824BA77808}" presName="hierRoot2" presStyleCnt="0">
        <dgm:presLayoutVars>
          <dgm:hierBranch val="init"/>
        </dgm:presLayoutVars>
      </dgm:prSet>
      <dgm:spPr/>
    </dgm:pt>
    <dgm:pt modelId="{7E9B49AD-7C74-5B49-B81D-D327D1153A4B}" type="pres">
      <dgm:prSet presAssocID="{1CBE66B2-0CC8-964C-8642-32824BA77808}" presName="rootComposite" presStyleCnt="0"/>
      <dgm:spPr/>
    </dgm:pt>
    <dgm:pt modelId="{BDC63A09-12A0-C541-9EE2-E0BD540D5F6D}" type="pres">
      <dgm:prSet presAssocID="{1CBE66B2-0CC8-964C-8642-32824BA77808}" presName="rootText" presStyleLbl="node3" presStyleIdx="14" presStyleCnt="26" custLinFactNeighborX="23761" custLinFactNeighborY="24415">
        <dgm:presLayoutVars>
          <dgm:chPref val="3"/>
        </dgm:presLayoutVars>
      </dgm:prSet>
      <dgm:spPr/>
      <dgm:t>
        <a:bodyPr/>
        <a:lstStyle/>
        <a:p>
          <a:endParaRPr lang="en-US"/>
        </a:p>
      </dgm:t>
    </dgm:pt>
    <dgm:pt modelId="{D60F04E0-9217-054B-80E5-C49432450D70}" type="pres">
      <dgm:prSet presAssocID="{1CBE66B2-0CC8-964C-8642-32824BA77808}" presName="rootConnector" presStyleLbl="node3" presStyleIdx="14" presStyleCnt="26"/>
      <dgm:spPr/>
      <dgm:t>
        <a:bodyPr/>
        <a:lstStyle/>
        <a:p>
          <a:endParaRPr lang="en-US"/>
        </a:p>
      </dgm:t>
    </dgm:pt>
    <dgm:pt modelId="{069AA66D-846B-A740-A4BF-C9B263A405B3}" type="pres">
      <dgm:prSet presAssocID="{1CBE66B2-0CC8-964C-8642-32824BA77808}" presName="hierChild4" presStyleCnt="0"/>
      <dgm:spPr/>
    </dgm:pt>
    <dgm:pt modelId="{968F1F3F-347E-8E4D-B0F5-B5928825C774}" type="pres">
      <dgm:prSet presAssocID="{1CBE66B2-0CC8-964C-8642-32824BA77808}" presName="hierChild5" presStyleCnt="0"/>
      <dgm:spPr/>
    </dgm:pt>
    <dgm:pt modelId="{CD568BA1-2F2D-D84E-AC0D-60066FCC3054}" type="pres">
      <dgm:prSet presAssocID="{D0C7603D-4BDC-8B4B-B87C-AD9F0F274E75}" presName="Name37" presStyleLbl="parChTrans1D3" presStyleIdx="15" presStyleCnt="26"/>
      <dgm:spPr/>
      <dgm:t>
        <a:bodyPr/>
        <a:lstStyle/>
        <a:p>
          <a:endParaRPr lang="en-US"/>
        </a:p>
      </dgm:t>
    </dgm:pt>
    <dgm:pt modelId="{A64FF9A8-EACF-F14F-ADB7-5ADB9E5A5D7E}" type="pres">
      <dgm:prSet presAssocID="{CB6A857F-14AB-F448-8256-49084C1DE4EB}" presName="hierRoot2" presStyleCnt="0">
        <dgm:presLayoutVars>
          <dgm:hierBranch val="init"/>
        </dgm:presLayoutVars>
      </dgm:prSet>
      <dgm:spPr/>
    </dgm:pt>
    <dgm:pt modelId="{19D716B3-B269-E449-9E43-44E6FD57C5E7}" type="pres">
      <dgm:prSet presAssocID="{CB6A857F-14AB-F448-8256-49084C1DE4EB}" presName="rootComposite" presStyleCnt="0"/>
      <dgm:spPr/>
    </dgm:pt>
    <dgm:pt modelId="{D2FA78FC-A414-234F-A283-4BF1FB74CF78}" type="pres">
      <dgm:prSet presAssocID="{CB6A857F-14AB-F448-8256-49084C1DE4EB}" presName="rootText" presStyleLbl="node3" presStyleIdx="15" presStyleCnt="26" custLinFactNeighborX="22955" custLinFactNeighborY="19753">
        <dgm:presLayoutVars>
          <dgm:chPref val="3"/>
        </dgm:presLayoutVars>
      </dgm:prSet>
      <dgm:spPr/>
      <dgm:t>
        <a:bodyPr/>
        <a:lstStyle/>
        <a:p>
          <a:endParaRPr lang="en-US"/>
        </a:p>
      </dgm:t>
    </dgm:pt>
    <dgm:pt modelId="{24A08129-5DEB-A542-85AB-725A1F36C071}" type="pres">
      <dgm:prSet presAssocID="{CB6A857F-14AB-F448-8256-49084C1DE4EB}" presName="rootConnector" presStyleLbl="node3" presStyleIdx="15" presStyleCnt="26"/>
      <dgm:spPr/>
      <dgm:t>
        <a:bodyPr/>
        <a:lstStyle/>
        <a:p>
          <a:endParaRPr lang="en-US"/>
        </a:p>
      </dgm:t>
    </dgm:pt>
    <dgm:pt modelId="{6E76E87F-81C5-0F42-93C0-DC1E7959F67D}" type="pres">
      <dgm:prSet presAssocID="{CB6A857F-14AB-F448-8256-49084C1DE4EB}" presName="hierChild4" presStyleCnt="0"/>
      <dgm:spPr/>
    </dgm:pt>
    <dgm:pt modelId="{4DB04975-551F-6F43-A695-34892ADC65C1}" type="pres">
      <dgm:prSet presAssocID="{CB6A857F-14AB-F448-8256-49084C1DE4EB}" presName="hierChild5" presStyleCnt="0"/>
      <dgm:spPr/>
    </dgm:pt>
    <dgm:pt modelId="{3C0EEE4A-D809-BF48-BF51-89C0821392B6}" type="pres">
      <dgm:prSet presAssocID="{5A296837-65B7-AD48-80A5-786201AE7257}" presName="Name37" presStyleLbl="parChTrans1D3" presStyleIdx="16" presStyleCnt="26"/>
      <dgm:spPr/>
      <dgm:t>
        <a:bodyPr/>
        <a:lstStyle/>
        <a:p>
          <a:endParaRPr lang="en-US"/>
        </a:p>
      </dgm:t>
    </dgm:pt>
    <dgm:pt modelId="{24C88243-5F8A-C348-A60D-170A224C5BB4}" type="pres">
      <dgm:prSet presAssocID="{B180D189-4535-644D-AB8A-E203BE682949}" presName="hierRoot2" presStyleCnt="0">
        <dgm:presLayoutVars>
          <dgm:hierBranch val="init"/>
        </dgm:presLayoutVars>
      </dgm:prSet>
      <dgm:spPr/>
    </dgm:pt>
    <dgm:pt modelId="{555722AB-F992-184B-863E-8DF03DBD51BC}" type="pres">
      <dgm:prSet presAssocID="{B180D189-4535-644D-AB8A-E203BE682949}" presName="rootComposite" presStyleCnt="0"/>
      <dgm:spPr/>
    </dgm:pt>
    <dgm:pt modelId="{1C021092-015A-6648-847A-34EFB8F4066A}" type="pres">
      <dgm:prSet presAssocID="{B180D189-4535-644D-AB8A-E203BE682949}" presName="rootText" presStyleLbl="node3" presStyleIdx="16" presStyleCnt="26" custLinFactNeighborX="24567" custLinFactNeighborY="19925">
        <dgm:presLayoutVars>
          <dgm:chPref val="3"/>
        </dgm:presLayoutVars>
      </dgm:prSet>
      <dgm:spPr/>
      <dgm:t>
        <a:bodyPr/>
        <a:lstStyle/>
        <a:p>
          <a:endParaRPr lang="en-US"/>
        </a:p>
      </dgm:t>
    </dgm:pt>
    <dgm:pt modelId="{271FCBF2-F4E3-B84D-B915-B97A056B00D4}" type="pres">
      <dgm:prSet presAssocID="{B180D189-4535-644D-AB8A-E203BE682949}" presName="rootConnector" presStyleLbl="node3" presStyleIdx="16" presStyleCnt="26"/>
      <dgm:spPr/>
      <dgm:t>
        <a:bodyPr/>
        <a:lstStyle/>
        <a:p>
          <a:endParaRPr lang="en-US"/>
        </a:p>
      </dgm:t>
    </dgm:pt>
    <dgm:pt modelId="{4562F653-B92C-0F4F-B219-F9AF11E366FB}" type="pres">
      <dgm:prSet presAssocID="{B180D189-4535-644D-AB8A-E203BE682949}" presName="hierChild4" presStyleCnt="0"/>
      <dgm:spPr/>
    </dgm:pt>
    <dgm:pt modelId="{567289D9-17E7-654E-8D88-D2EB1EFD0633}" type="pres">
      <dgm:prSet presAssocID="{B180D189-4535-644D-AB8A-E203BE682949}" presName="hierChild5" presStyleCnt="0"/>
      <dgm:spPr/>
    </dgm:pt>
    <dgm:pt modelId="{7EB15E7A-852B-5D4A-9D78-2515E0F182FC}" type="pres">
      <dgm:prSet presAssocID="{14CFF1B6-32B6-EE41-BC75-696714F85E5E}" presName="Name37" presStyleLbl="parChTrans1D3" presStyleIdx="17" presStyleCnt="26"/>
      <dgm:spPr/>
      <dgm:t>
        <a:bodyPr/>
        <a:lstStyle/>
        <a:p>
          <a:endParaRPr lang="en-US"/>
        </a:p>
      </dgm:t>
    </dgm:pt>
    <dgm:pt modelId="{B609987C-42BE-D348-BB12-E13A6118B3C9}" type="pres">
      <dgm:prSet presAssocID="{FAA263AE-5EC3-4B4F-9647-9E3480390569}" presName="hierRoot2" presStyleCnt="0">
        <dgm:presLayoutVars>
          <dgm:hierBranch val="init"/>
        </dgm:presLayoutVars>
      </dgm:prSet>
      <dgm:spPr/>
    </dgm:pt>
    <dgm:pt modelId="{3DDC393F-2473-3344-9400-7D8C10F91055}" type="pres">
      <dgm:prSet presAssocID="{FAA263AE-5EC3-4B4F-9647-9E3480390569}" presName="rootComposite" presStyleCnt="0"/>
      <dgm:spPr/>
    </dgm:pt>
    <dgm:pt modelId="{556EE555-31F9-D74B-B045-A314522A4475}" type="pres">
      <dgm:prSet presAssocID="{FAA263AE-5EC3-4B4F-9647-9E3480390569}" presName="rootText" presStyleLbl="node3" presStyleIdx="17" presStyleCnt="26" custLinFactNeighborX="23761" custLinFactNeighborY="31746">
        <dgm:presLayoutVars>
          <dgm:chPref val="3"/>
        </dgm:presLayoutVars>
      </dgm:prSet>
      <dgm:spPr/>
      <dgm:t>
        <a:bodyPr/>
        <a:lstStyle/>
        <a:p>
          <a:endParaRPr lang="en-US"/>
        </a:p>
      </dgm:t>
    </dgm:pt>
    <dgm:pt modelId="{2B46410D-44D2-FB46-82E2-0C59DB93EB01}" type="pres">
      <dgm:prSet presAssocID="{FAA263AE-5EC3-4B4F-9647-9E3480390569}" presName="rootConnector" presStyleLbl="node3" presStyleIdx="17" presStyleCnt="26"/>
      <dgm:spPr/>
      <dgm:t>
        <a:bodyPr/>
        <a:lstStyle/>
        <a:p>
          <a:endParaRPr lang="en-US"/>
        </a:p>
      </dgm:t>
    </dgm:pt>
    <dgm:pt modelId="{71930546-D429-934F-9DAF-83F0001E5438}" type="pres">
      <dgm:prSet presAssocID="{FAA263AE-5EC3-4B4F-9647-9E3480390569}" presName="hierChild4" presStyleCnt="0"/>
      <dgm:spPr/>
    </dgm:pt>
    <dgm:pt modelId="{578F635C-D510-3145-A1A1-F45CD83C2687}" type="pres">
      <dgm:prSet presAssocID="{FAA263AE-5EC3-4B4F-9647-9E3480390569}" presName="hierChild5" presStyleCnt="0"/>
      <dgm:spPr/>
    </dgm:pt>
    <dgm:pt modelId="{60E4A98C-ADD9-3942-B89B-D234D695AF3C}" type="pres">
      <dgm:prSet presAssocID="{B56AADB4-A8A5-F346-A509-60E08E2FE614}" presName="Name37" presStyleLbl="parChTrans1D3" presStyleIdx="18" presStyleCnt="26"/>
      <dgm:spPr/>
      <dgm:t>
        <a:bodyPr/>
        <a:lstStyle/>
        <a:p>
          <a:endParaRPr lang="en-US"/>
        </a:p>
      </dgm:t>
    </dgm:pt>
    <dgm:pt modelId="{01425B4F-E25D-4F41-B964-E0A9E3A2C242}" type="pres">
      <dgm:prSet presAssocID="{8A1557A5-911F-ED46-8901-18F565BB98CF}" presName="hierRoot2" presStyleCnt="0">
        <dgm:presLayoutVars>
          <dgm:hierBranch val="init"/>
        </dgm:presLayoutVars>
      </dgm:prSet>
      <dgm:spPr/>
    </dgm:pt>
    <dgm:pt modelId="{18524C2B-A25D-A947-A8E1-54C0FB7F85E3}" type="pres">
      <dgm:prSet presAssocID="{8A1557A5-911F-ED46-8901-18F565BB98CF}" presName="rootComposite" presStyleCnt="0"/>
      <dgm:spPr/>
    </dgm:pt>
    <dgm:pt modelId="{3B007CF3-5970-1045-9480-1359CD00063F}" type="pres">
      <dgm:prSet presAssocID="{8A1557A5-911F-ED46-8901-18F565BB98CF}" presName="rootText" presStyleLbl="node3" presStyleIdx="18" presStyleCnt="26" custLinFactNeighborX="23761" custLinFactNeighborY="37900">
        <dgm:presLayoutVars>
          <dgm:chPref val="3"/>
        </dgm:presLayoutVars>
      </dgm:prSet>
      <dgm:spPr/>
      <dgm:t>
        <a:bodyPr/>
        <a:lstStyle/>
        <a:p>
          <a:endParaRPr lang="en-US"/>
        </a:p>
      </dgm:t>
    </dgm:pt>
    <dgm:pt modelId="{61A80D96-029B-1746-9AC0-F3222BCA2A99}" type="pres">
      <dgm:prSet presAssocID="{8A1557A5-911F-ED46-8901-18F565BB98CF}" presName="rootConnector" presStyleLbl="node3" presStyleIdx="18" presStyleCnt="26"/>
      <dgm:spPr/>
      <dgm:t>
        <a:bodyPr/>
        <a:lstStyle/>
        <a:p>
          <a:endParaRPr lang="en-US"/>
        </a:p>
      </dgm:t>
    </dgm:pt>
    <dgm:pt modelId="{03F30795-E705-D347-887C-2ED9F92D45DA}" type="pres">
      <dgm:prSet presAssocID="{8A1557A5-911F-ED46-8901-18F565BB98CF}" presName="hierChild4" presStyleCnt="0"/>
      <dgm:spPr/>
    </dgm:pt>
    <dgm:pt modelId="{35D4184D-91B7-D545-92A0-7EA8AD08B78D}" type="pres">
      <dgm:prSet presAssocID="{8A1557A5-911F-ED46-8901-18F565BB98CF}" presName="hierChild5" presStyleCnt="0"/>
      <dgm:spPr/>
    </dgm:pt>
    <dgm:pt modelId="{AE0A73F3-0DD1-E849-84CC-F48D1EEA9A28}" type="pres">
      <dgm:prSet presAssocID="{6ABEF35A-1726-A54D-B592-029A94826899}" presName="Name37" presStyleLbl="parChTrans1D3" presStyleIdx="19" presStyleCnt="26"/>
      <dgm:spPr/>
      <dgm:t>
        <a:bodyPr/>
        <a:lstStyle/>
        <a:p>
          <a:endParaRPr lang="en-US"/>
        </a:p>
      </dgm:t>
    </dgm:pt>
    <dgm:pt modelId="{8CC5C4DF-4B28-AF45-A232-7114575664F3}" type="pres">
      <dgm:prSet presAssocID="{CB5ADC17-4DD5-B449-8CDC-1391275FAE0D}" presName="hierRoot2" presStyleCnt="0">
        <dgm:presLayoutVars>
          <dgm:hierBranch val="init"/>
        </dgm:presLayoutVars>
      </dgm:prSet>
      <dgm:spPr/>
    </dgm:pt>
    <dgm:pt modelId="{0E7834F5-E8D0-CE4F-86E4-00356962083F}" type="pres">
      <dgm:prSet presAssocID="{CB5ADC17-4DD5-B449-8CDC-1391275FAE0D}" presName="rootComposite" presStyleCnt="0"/>
      <dgm:spPr/>
    </dgm:pt>
    <dgm:pt modelId="{FA86E0A6-1CCC-784C-9407-847DEE2C0C16}" type="pres">
      <dgm:prSet presAssocID="{CB5ADC17-4DD5-B449-8CDC-1391275FAE0D}" presName="rootText" presStyleLbl="node3" presStyleIdx="19" presStyleCnt="26" custLinFactNeighborX="23762" custLinFactNeighborY="45786">
        <dgm:presLayoutVars>
          <dgm:chPref val="3"/>
        </dgm:presLayoutVars>
      </dgm:prSet>
      <dgm:spPr/>
      <dgm:t>
        <a:bodyPr/>
        <a:lstStyle/>
        <a:p>
          <a:endParaRPr lang="en-US"/>
        </a:p>
      </dgm:t>
    </dgm:pt>
    <dgm:pt modelId="{17F59824-D814-C840-9044-15ADA5667133}" type="pres">
      <dgm:prSet presAssocID="{CB5ADC17-4DD5-B449-8CDC-1391275FAE0D}" presName="rootConnector" presStyleLbl="node3" presStyleIdx="19" presStyleCnt="26"/>
      <dgm:spPr/>
      <dgm:t>
        <a:bodyPr/>
        <a:lstStyle/>
        <a:p>
          <a:endParaRPr lang="en-US"/>
        </a:p>
      </dgm:t>
    </dgm:pt>
    <dgm:pt modelId="{903A9645-7B76-C841-88E0-0D86DDC82BBF}" type="pres">
      <dgm:prSet presAssocID="{CB5ADC17-4DD5-B449-8CDC-1391275FAE0D}" presName="hierChild4" presStyleCnt="0"/>
      <dgm:spPr/>
    </dgm:pt>
    <dgm:pt modelId="{C0CE9375-D5B4-4347-BE61-66CADC99FEDA}" type="pres">
      <dgm:prSet presAssocID="{CB5ADC17-4DD5-B449-8CDC-1391275FAE0D}" presName="hierChild5" presStyleCnt="0"/>
      <dgm:spPr/>
    </dgm:pt>
    <dgm:pt modelId="{F3DAB447-93E4-5741-A004-7E8490D06179}" type="pres">
      <dgm:prSet presAssocID="{BF98000C-7E9F-0845-8F9B-A7C01F0B621D}" presName="hierChild5" presStyleCnt="0"/>
      <dgm:spPr/>
    </dgm:pt>
    <dgm:pt modelId="{76D91A89-310E-414F-B2A2-BBD7B381FFD7}" type="pres">
      <dgm:prSet presAssocID="{85C806A2-CB98-D642-8292-3F246A5271FC}" presName="Name37" presStyleLbl="parChTrans1D2" presStyleIdx="3" presStyleCnt="4"/>
      <dgm:spPr/>
      <dgm:t>
        <a:bodyPr/>
        <a:lstStyle/>
        <a:p>
          <a:endParaRPr lang="en-US"/>
        </a:p>
      </dgm:t>
    </dgm:pt>
    <dgm:pt modelId="{9CFC32E2-4D31-304A-9598-E89966D88C05}" type="pres">
      <dgm:prSet presAssocID="{3D259428-5B13-D340-8D93-85F2CCF947BE}" presName="hierRoot2" presStyleCnt="0">
        <dgm:presLayoutVars>
          <dgm:hierBranch val="init"/>
        </dgm:presLayoutVars>
      </dgm:prSet>
      <dgm:spPr/>
    </dgm:pt>
    <dgm:pt modelId="{FB64FD43-BF4B-3A4C-B429-76975B5CD454}" type="pres">
      <dgm:prSet presAssocID="{3D259428-5B13-D340-8D93-85F2CCF947BE}" presName="rootComposite" presStyleCnt="0"/>
      <dgm:spPr/>
    </dgm:pt>
    <dgm:pt modelId="{B5FDBF9A-0513-0E44-8ED3-99FC1284BF99}" type="pres">
      <dgm:prSet presAssocID="{3D259428-5B13-D340-8D93-85F2CCF947BE}" presName="rootText" presStyleLbl="node2" presStyleIdx="3" presStyleCnt="4" custScaleX="125555" custLinFactNeighborX="72567" custLinFactNeighborY="3223">
        <dgm:presLayoutVars>
          <dgm:chPref val="3"/>
        </dgm:presLayoutVars>
      </dgm:prSet>
      <dgm:spPr/>
      <dgm:t>
        <a:bodyPr/>
        <a:lstStyle/>
        <a:p>
          <a:endParaRPr lang="en-US"/>
        </a:p>
      </dgm:t>
    </dgm:pt>
    <dgm:pt modelId="{E23B44FC-846C-B64A-BBF8-EDE3F0627CE9}" type="pres">
      <dgm:prSet presAssocID="{3D259428-5B13-D340-8D93-85F2CCF947BE}" presName="rootConnector" presStyleLbl="node2" presStyleIdx="3" presStyleCnt="4"/>
      <dgm:spPr/>
      <dgm:t>
        <a:bodyPr/>
        <a:lstStyle/>
        <a:p>
          <a:endParaRPr lang="en-US"/>
        </a:p>
      </dgm:t>
    </dgm:pt>
    <dgm:pt modelId="{BFDFBB5D-0D96-CD49-B75D-56631560A842}" type="pres">
      <dgm:prSet presAssocID="{3D259428-5B13-D340-8D93-85F2CCF947BE}" presName="hierChild4" presStyleCnt="0"/>
      <dgm:spPr/>
    </dgm:pt>
    <dgm:pt modelId="{4CDCCC59-E4E1-BE4C-8B4F-F2B43AD6A19E}" type="pres">
      <dgm:prSet presAssocID="{EF2C99B0-55C1-EF44-AA8D-FB58A8CF3570}" presName="Name37" presStyleLbl="parChTrans1D3" presStyleIdx="20" presStyleCnt="26"/>
      <dgm:spPr/>
      <dgm:t>
        <a:bodyPr/>
        <a:lstStyle/>
        <a:p>
          <a:endParaRPr lang="en-US"/>
        </a:p>
      </dgm:t>
    </dgm:pt>
    <dgm:pt modelId="{ECFE29AB-6EF3-BB4D-969A-DD123E248F53}" type="pres">
      <dgm:prSet presAssocID="{8C8ED39A-491B-ED4C-8439-4662344F3BE7}" presName="hierRoot2" presStyleCnt="0">
        <dgm:presLayoutVars>
          <dgm:hierBranch val="init"/>
        </dgm:presLayoutVars>
      </dgm:prSet>
      <dgm:spPr/>
    </dgm:pt>
    <dgm:pt modelId="{55BD768E-3F75-4347-ABF4-85DEE88279BD}" type="pres">
      <dgm:prSet presAssocID="{8C8ED39A-491B-ED4C-8439-4662344F3BE7}" presName="rootComposite" presStyleCnt="0"/>
      <dgm:spPr/>
    </dgm:pt>
    <dgm:pt modelId="{CC42C75A-B8B3-754A-BD24-E2C9296CB1C7}" type="pres">
      <dgm:prSet presAssocID="{8C8ED39A-491B-ED4C-8439-4662344F3BE7}" presName="rootText" presStyleLbl="node3" presStyleIdx="20" presStyleCnt="26" custLinFactX="4629" custLinFactNeighborX="100000" custLinFactNeighborY="8059">
        <dgm:presLayoutVars>
          <dgm:chPref val="3"/>
        </dgm:presLayoutVars>
      </dgm:prSet>
      <dgm:spPr/>
      <dgm:t>
        <a:bodyPr/>
        <a:lstStyle/>
        <a:p>
          <a:endParaRPr lang="en-US"/>
        </a:p>
      </dgm:t>
    </dgm:pt>
    <dgm:pt modelId="{32556006-2889-0749-A0CF-1D598FB60DCD}" type="pres">
      <dgm:prSet presAssocID="{8C8ED39A-491B-ED4C-8439-4662344F3BE7}" presName="rootConnector" presStyleLbl="node3" presStyleIdx="20" presStyleCnt="26"/>
      <dgm:spPr/>
      <dgm:t>
        <a:bodyPr/>
        <a:lstStyle/>
        <a:p>
          <a:endParaRPr lang="en-US"/>
        </a:p>
      </dgm:t>
    </dgm:pt>
    <dgm:pt modelId="{0D27C7B0-C3AF-1841-B980-5CEFE3D67C19}" type="pres">
      <dgm:prSet presAssocID="{8C8ED39A-491B-ED4C-8439-4662344F3BE7}" presName="hierChild4" presStyleCnt="0"/>
      <dgm:spPr/>
    </dgm:pt>
    <dgm:pt modelId="{9AFF0816-5450-4F49-9C1C-C502C9D3485E}" type="pres">
      <dgm:prSet presAssocID="{8C8ED39A-491B-ED4C-8439-4662344F3BE7}" presName="hierChild5" presStyleCnt="0"/>
      <dgm:spPr/>
    </dgm:pt>
    <dgm:pt modelId="{E58CCDC6-3ED6-2E4D-AD0F-70EA5E6A7DBD}" type="pres">
      <dgm:prSet presAssocID="{924F1E3C-3E8C-144A-95BD-25246CCA9C5A}" presName="Name37" presStyleLbl="parChTrans1D3" presStyleIdx="21" presStyleCnt="26"/>
      <dgm:spPr/>
      <dgm:t>
        <a:bodyPr/>
        <a:lstStyle/>
        <a:p>
          <a:endParaRPr lang="en-US"/>
        </a:p>
      </dgm:t>
    </dgm:pt>
    <dgm:pt modelId="{B31FA63C-21AC-DB4A-BDBF-C0BD16D978EF}" type="pres">
      <dgm:prSet presAssocID="{71A3F414-EBF4-3043-8C36-EC15B03C48E4}" presName="hierRoot2" presStyleCnt="0">
        <dgm:presLayoutVars>
          <dgm:hierBranch val="init"/>
        </dgm:presLayoutVars>
      </dgm:prSet>
      <dgm:spPr/>
    </dgm:pt>
    <dgm:pt modelId="{0C4F7713-6207-CA4E-92B0-4652AD62443D}" type="pres">
      <dgm:prSet presAssocID="{71A3F414-EBF4-3043-8C36-EC15B03C48E4}" presName="rootComposite" presStyleCnt="0"/>
      <dgm:spPr/>
    </dgm:pt>
    <dgm:pt modelId="{2C451919-C17D-2844-8B10-B6270C01B3D3}" type="pres">
      <dgm:prSet presAssocID="{71A3F414-EBF4-3043-8C36-EC15B03C48E4}" presName="rootText" presStyleLbl="node3" presStyleIdx="21" presStyleCnt="26" custLinFactX="4629" custLinFactNeighborX="100000" custLinFactNeighborY="-6445">
        <dgm:presLayoutVars>
          <dgm:chPref val="3"/>
        </dgm:presLayoutVars>
      </dgm:prSet>
      <dgm:spPr/>
      <dgm:t>
        <a:bodyPr/>
        <a:lstStyle/>
        <a:p>
          <a:endParaRPr lang="en-US"/>
        </a:p>
      </dgm:t>
    </dgm:pt>
    <dgm:pt modelId="{81309C9E-EF9A-5649-A717-F56EE4F9814F}" type="pres">
      <dgm:prSet presAssocID="{71A3F414-EBF4-3043-8C36-EC15B03C48E4}" presName="rootConnector" presStyleLbl="node3" presStyleIdx="21" presStyleCnt="26"/>
      <dgm:spPr/>
      <dgm:t>
        <a:bodyPr/>
        <a:lstStyle/>
        <a:p>
          <a:endParaRPr lang="en-US"/>
        </a:p>
      </dgm:t>
    </dgm:pt>
    <dgm:pt modelId="{17519997-06E6-5643-BD76-514F9856D983}" type="pres">
      <dgm:prSet presAssocID="{71A3F414-EBF4-3043-8C36-EC15B03C48E4}" presName="hierChild4" presStyleCnt="0"/>
      <dgm:spPr/>
    </dgm:pt>
    <dgm:pt modelId="{48789292-28C6-3E43-82C3-85F126D811C8}" type="pres">
      <dgm:prSet presAssocID="{71A3F414-EBF4-3043-8C36-EC15B03C48E4}" presName="hierChild5" presStyleCnt="0"/>
      <dgm:spPr/>
    </dgm:pt>
    <dgm:pt modelId="{679C6C87-53C3-2341-AB21-8E1B752A9C36}" type="pres">
      <dgm:prSet presAssocID="{5A738602-1587-CC47-9AF3-DFE6E96B87CC}" presName="Name37" presStyleLbl="parChTrans1D3" presStyleIdx="22" presStyleCnt="26"/>
      <dgm:spPr/>
      <dgm:t>
        <a:bodyPr/>
        <a:lstStyle/>
        <a:p>
          <a:endParaRPr lang="en-US"/>
        </a:p>
      </dgm:t>
    </dgm:pt>
    <dgm:pt modelId="{43457A6F-C5E8-C94E-811A-A037FDD3B7E9}" type="pres">
      <dgm:prSet presAssocID="{C2ABAC4F-FFAC-C748-AA5B-C784D08978B5}" presName="hierRoot2" presStyleCnt="0">
        <dgm:presLayoutVars>
          <dgm:hierBranch val="init"/>
        </dgm:presLayoutVars>
      </dgm:prSet>
      <dgm:spPr/>
    </dgm:pt>
    <dgm:pt modelId="{28E0487A-41C2-DE49-930F-55F218FE873B}" type="pres">
      <dgm:prSet presAssocID="{C2ABAC4F-FFAC-C748-AA5B-C784D08978B5}" presName="rootComposite" presStyleCnt="0"/>
      <dgm:spPr/>
    </dgm:pt>
    <dgm:pt modelId="{679A9B61-6EA7-E744-AC9E-B6A015361D04}" type="pres">
      <dgm:prSet presAssocID="{C2ABAC4F-FFAC-C748-AA5B-C784D08978B5}" presName="rootText" presStyleLbl="node3" presStyleIdx="22" presStyleCnt="26" custLinFactX="4629" custLinFactNeighborX="100000" custLinFactNeighborY="-6446">
        <dgm:presLayoutVars>
          <dgm:chPref val="3"/>
        </dgm:presLayoutVars>
      </dgm:prSet>
      <dgm:spPr/>
      <dgm:t>
        <a:bodyPr/>
        <a:lstStyle/>
        <a:p>
          <a:endParaRPr lang="en-US"/>
        </a:p>
      </dgm:t>
    </dgm:pt>
    <dgm:pt modelId="{EDD521F3-92D5-BF4B-80EB-52EE0E849C6D}" type="pres">
      <dgm:prSet presAssocID="{C2ABAC4F-FFAC-C748-AA5B-C784D08978B5}" presName="rootConnector" presStyleLbl="node3" presStyleIdx="22" presStyleCnt="26"/>
      <dgm:spPr/>
      <dgm:t>
        <a:bodyPr/>
        <a:lstStyle/>
        <a:p>
          <a:endParaRPr lang="en-US"/>
        </a:p>
      </dgm:t>
    </dgm:pt>
    <dgm:pt modelId="{51870800-B985-C847-87C1-0968ED8907CC}" type="pres">
      <dgm:prSet presAssocID="{C2ABAC4F-FFAC-C748-AA5B-C784D08978B5}" presName="hierChild4" presStyleCnt="0"/>
      <dgm:spPr/>
    </dgm:pt>
    <dgm:pt modelId="{116D2F18-7C81-6E43-86C3-9ABB98CED8E1}" type="pres">
      <dgm:prSet presAssocID="{C2ABAC4F-FFAC-C748-AA5B-C784D08978B5}" presName="hierChild5" presStyleCnt="0"/>
      <dgm:spPr/>
    </dgm:pt>
    <dgm:pt modelId="{478D41A6-518E-5F47-9363-9A6F740F4D14}" type="pres">
      <dgm:prSet presAssocID="{709C3046-62AC-F245-A164-EF9031AEF545}" presName="Name37" presStyleLbl="parChTrans1D3" presStyleIdx="23" presStyleCnt="26"/>
      <dgm:spPr/>
      <dgm:t>
        <a:bodyPr/>
        <a:lstStyle/>
        <a:p>
          <a:endParaRPr lang="en-US"/>
        </a:p>
      </dgm:t>
    </dgm:pt>
    <dgm:pt modelId="{8E75E56A-298C-9743-B5FF-CC7797323F4E}" type="pres">
      <dgm:prSet presAssocID="{A19F292F-3092-6648-9729-7697EED11324}" presName="hierRoot2" presStyleCnt="0">
        <dgm:presLayoutVars>
          <dgm:hierBranch val="init"/>
        </dgm:presLayoutVars>
      </dgm:prSet>
      <dgm:spPr/>
    </dgm:pt>
    <dgm:pt modelId="{02D82908-E87D-AF40-91E0-764BE5D1FB04}" type="pres">
      <dgm:prSet presAssocID="{A19F292F-3092-6648-9729-7697EED11324}" presName="rootComposite" presStyleCnt="0"/>
      <dgm:spPr/>
    </dgm:pt>
    <dgm:pt modelId="{B15D459A-F4EA-4042-BA2C-D8F6A26A8FFD}" type="pres">
      <dgm:prSet presAssocID="{A19F292F-3092-6648-9729-7697EED11324}" presName="rootText" presStyleLbl="node3" presStyleIdx="23" presStyleCnt="26" custLinFactX="4629" custLinFactNeighborX="100000" custLinFactNeighborY="1">
        <dgm:presLayoutVars>
          <dgm:chPref val="3"/>
        </dgm:presLayoutVars>
      </dgm:prSet>
      <dgm:spPr/>
      <dgm:t>
        <a:bodyPr/>
        <a:lstStyle/>
        <a:p>
          <a:endParaRPr lang="en-US"/>
        </a:p>
      </dgm:t>
    </dgm:pt>
    <dgm:pt modelId="{5BFB3505-8026-BF42-B0DE-6EFB7AD43654}" type="pres">
      <dgm:prSet presAssocID="{A19F292F-3092-6648-9729-7697EED11324}" presName="rootConnector" presStyleLbl="node3" presStyleIdx="23" presStyleCnt="26"/>
      <dgm:spPr/>
      <dgm:t>
        <a:bodyPr/>
        <a:lstStyle/>
        <a:p>
          <a:endParaRPr lang="en-US"/>
        </a:p>
      </dgm:t>
    </dgm:pt>
    <dgm:pt modelId="{C4B38482-3B41-8443-94C1-2628170EEE9D}" type="pres">
      <dgm:prSet presAssocID="{A19F292F-3092-6648-9729-7697EED11324}" presName="hierChild4" presStyleCnt="0"/>
      <dgm:spPr/>
    </dgm:pt>
    <dgm:pt modelId="{51A36F5B-89BB-8C46-B58A-7F7CC60075B0}" type="pres">
      <dgm:prSet presAssocID="{A19F292F-3092-6648-9729-7697EED11324}" presName="hierChild5" presStyleCnt="0"/>
      <dgm:spPr/>
    </dgm:pt>
    <dgm:pt modelId="{E39F5CA2-298D-3C42-8984-B078DB77F054}" type="pres">
      <dgm:prSet presAssocID="{1C3BD312-786C-C74C-B518-E51D387F0386}" presName="Name37" presStyleLbl="parChTrans1D3" presStyleIdx="24" presStyleCnt="26"/>
      <dgm:spPr/>
      <dgm:t>
        <a:bodyPr/>
        <a:lstStyle/>
        <a:p>
          <a:endParaRPr lang="en-US"/>
        </a:p>
      </dgm:t>
    </dgm:pt>
    <dgm:pt modelId="{2ECDAB7B-25E6-C244-8BB6-7B05D59677CE}" type="pres">
      <dgm:prSet presAssocID="{39B8901D-F235-CA4C-959E-8192DFBB2A97}" presName="hierRoot2" presStyleCnt="0">
        <dgm:presLayoutVars>
          <dgm:hierBranch val="init"/>
        </dgm:presLayoutVars>
      </dgm:prSet>
      <dgm:spPr/>
    </dgm:pt>
    <dgm:pt modelId="{7BBF52E5-958F-FA4E-97FC-77CE83A81E3A}" type="pres">
      <dgm:prSet presAssocID="{39B8901D-F235-CA4C-959E-8192DFBB2A97}" presName="rootComposite" presStyleCnt="0"/>
      <dgm:spPr/>
    </dgm:pt>
    <dgm:pt modelId="{E56D4C07-A841-8441-A437-6124BE879F20}" type="pres">
      <dgm:prSet presAssocID="{39B8901D-F235-CA4C-959E-8192DFBB2A97}" presName="rootText" presStyleLbl="node3" presStyleIdx="24" presStyleCnt="26" custLinFactX="4629" custLinFactNeighborX="100000" custLinFactNeighborY="12894">
        <dgm:presLayoutVars>
          <dgm:chPref val="3"/>
        </dgm:presLayoutVars>
      </dgm:prSet>
      <dgm:spPr/>
      <dgm:t>
        <a:bodyPr/>
        <a:lstStyle/>
        <a:p>
          <a:endParaRPr lang="en-US"/>
        </a:p>
      </dgm:t>
    </dgm:pt>
    <dgm:pt modelId="{E574F50F-F33F-C64B-B086-7B7269F5B864}" type="pres">
      <dgm:prSet presAssocID="{39B8901D-F235-CA4C-959E-8192DFBB2A97}" presName="rootConnector" presStyleLbl="node3" presStyleIdx="24" presStyleCnt="26"/>
      <dgm:spPr/>
      <dgm:t>
        <a:bodyPr/>
        <a:lstStyle/>
        <a:p>
          <a:endParaRPr lang="en-US"/>
        </a:p>
      </dgm:t>
    </dgm:pt>
    <dgm:pt modelId="{FA043E23-C7FF-9C45-A975-F6DD5A441E81}" type="pres">
      <dgm:prSet presAssocID="{39B8901D-F235-CA4C-959E-8192DFBB2A97}" presName="hierChild4" presStyleCnt="0"/>
      <dgm:spPr/>
    </dgm:pt>
    <dgm:pt modelId="{3179A53A-2519-C54E-BFF5-AEF33E0404D0}" type="pres">
      <dgm:prSet presAssocID="{39B8901D-F235-CA4C-959E-8192DFBB2A97}" presName="hierChild5" presStyleCnt="0"/>
      <dgm:spPr/>
    </dgm:pt>
    <dgm:pt modelId="{3B429D00-07E3-FE4C-9872-0F42AF4A6307}" type="pres">
      <dgm:prSet presAssocID="{FBBA433B-82A0-AC45-94D0-12AAC0EE5094}" presName="Name37" presStyleLbl="parChTrans1D3" presStyleIdx="25" presStyleCnt="26"/>
      <dgm:spPr/>
      <dgm:t>
        <a:bodyPr/>
        <a:lstStyle/>
        <a:p>
          <a:endParaRPr lang="en-US"/>
        </a:p>
      </dgm:t>
    </dgm:pt>
    <dgm:pt modelId="{595E4D91-059E-0041-BF07-C3BB36297475}" type="pres">
      <dgm:prSet presAssocID="{D80385F8-627A-024A-BD85-0223D6F60846}" presName="hierRoot2" presStyleCnt="0">
        <dgm:presLayoutVars>
          <dgm:hierBranch val="init"/>
        </dgm:presLayoutVars>
      </dgm:prSet>
      <dgm:spPr/>
    </dgm:pt>
    <dgm:pt modelId="{E9538B32-CFAB-F347-A0FE-E767019C2F81}" type="pres">
      <dgm:prSet presAssocID="{D80385F8-627A-024A-BD85-0223D6F60846}" presName="rootComposite" presStyleCnt="0"/>
      <dgm:spPr/>
    </dgm:pt>
    <dgm:pt modelId="{7A5216E3-6B29-9943-BB8D-A1AA39746634}" type="pres">
      <dgm:prSet presAssocID="{D80385F8-627A-024A-BD85-0223D6F60846}" presName="rootText" presStyleLbl="node3" presStyleIdx="25" presStyleCnt="26" custLinFactX="4629" custLinFactNeighborX="100000" custLinFactNeighborY="11283">
        <dgm:presLayoutVars>
          <dgm:chPref val="3"/>
        </dgm:presLayoutVars>
      </dgm:prSet>
      <dgm:spPr/>
      <dgm:t>
        <a:bodyPr/>
        <a:lstStyle/>
        <a:p>
          <a:endParaRPr lang="en-US"/>
        </a:p>
      </dgm:t>
    </dgm:pt>
    <dgm:pt modelId="{FB7187C5-C7FB-6548-B6D8-4FF89A7C57F5}" type="pres">
      <dgm:prSet presAssocID="{D80385F8-627A-024A-BD85-0223D6F60846}" presName="rootConnector" presStyleLbl="node3" presStyleIdx="25" presStyleCnt="26"/>
      <dgm:spPr/>
      <dgm:t>
        <a:bodyPr/>
        <a:lstStyle/>
        <a:p>
          <a:endParaRPr lang="en-US"/>
        </a:p>
      </dgm:t>
    </dgm:pt>
    <dgm:pt modelId="{9A53ABCE-0A3A-F44B-87A0-53366C7BF22E}" type="pres">
      <dgm:prSet presAssocID="{D80385F8-627A-024A-BD85-0223D6F60846}" presName="hierChild4" presStyleCnt="0"/>
      <dgm:spPr/>
    </dgm:pt>
    <dgm:pt modelId="{EC23EFBD-E48B-2E46-9155-C7CF45EF155E}" type="pres">
      <dgm:prSet presAssocID="{D80385F8-627A-024A-BD85-0223D6F60846}" presName="hierChild5" presStyleCnt="0"/>
      <dgm:spPr/>
    </dgm:pt>
    <dgm:pt modelId="{DB7A4BDC-21E9-504E-BEC0-FFC1DF31F9B5}" type="pres">
      <dgm:prSet presAssocID="{3D259428-5B13-D340-8D93-85F2CCF947BE}" presName="hierChild5" presStyleCnt="0"/>
      <dgm:spPr/>
    </dgm:pt>
    <dgm:pt modelId="{7184F35D-7332-8642-9EEE-2DECB229F9D6}" type="pres">
      <dgm:prSet presAssocID="{358801EE-7B61-2E4F-AAFE-109632DAE4E6}" presName="hierChild3" presStyleCnt="0"/>
      <dgm:spPr/>
    </dgm:pt>
  </dgm:ptLst>
  <dgm:cxnLst>
    <dgm:cxn modelId="{616250A3-18AC-C940-9E56-4AFA61C34319}" type="presOf" srcId="{2FFF8005-0EAA-2D4A-B2B6-CAD896A51176}" destId="{B9BBE404-3918-5D43-852B-8E68DDDEF261}" srcOrd="0" destOrd="0" presId="urn:microsoft.com/office/officeart/2005/8/layout/orgChart1"/>
    <dgm:cxn modelId="{AF8458E4-AEBD-BF4F-B583-58565956F22C}" srcId="{BF98000C-7E9F-0845-8F9B-A7C01F0B621D}" destId="{B180D189-4535-644D-AB8A-E203BE682949}" srcOrd="2" destOrd="0" parTransId="{5A296837-65B7-AD48-80A5-786201AE7257}" sibTransId="{CADF6270-F0B0-DC47-8979-899689092B51}"/>
    <dgm:cxn modelId="{67EF095D-F0B9-9948-9AAB-262E6F9C07E9}" srcId="{54E163D2-4F42-C746-8A6D-38E2E90AE283}" destId="{5E4458EF-A02C-344E-8F44-8FF903328DF0}" srcOrd="4" destOrd="0" parTransId="{222B1D3D-D9F9-1641-8A46-75882C0ABD1F}" sibTransId="{DA8062E4-FE75-0145-A77B-FCF4C479A560}"/>
    <dgm:cxn modelId="{2174CDEE-8093-EA43-9BDE-EEE180522594}" srcId="{358801EE-7B61-2E4F-AAFE-109632DAE4E6}" destId="{BF98000C-7E9F-0845-8F9B-A7C01F0B621D}" srcOrd="2" destOrd="0" parTransId="{8B3DC0BF-80B0-C04D-B3B5-F9BEE8208C36}" sibTransId="{48DDC149-ED0A-F04C-AE84-F9E7D495A2E0}"/>
    <dgm:cxn modelId="{D917073F-707A-744A-9237-6F85DD4DE1D7}" type="presOf" srcId="{FBBA433B-82A0-AC45-94D0-12AAC0EE5094}" destId="{3B429D00-07E3-FE4C-9872-0F42AF4A6307}" srcOrd="0" destOrd="0" presId="urn:microsoft.com/office/officeart/2005/8/layout/orgChart1"/>
    <dgm:cxn modelId="{1CDBC333-0A8F-214D-8965-2629038A9E86}" srcId="{54E163D2-4F42-C746-8A6D-38E2E90AE283}" destId="{D29E5F7B-CE61-3C4C-8407-B66627DF6608}" srcOrd="3" destOrd="0" parTransId="{E277FA6C-12A5-854F-A18A-C401FB170C24}" sibTransId="{0F95671B-34B2-DD4E-857C-719E2826E7B6}"/>
    <dgm:cxn modelId="{4E715A8E-F654-4D4C-8A18-4B93889C9EC1}" type="presOf" srcId="{EF2C99B0-55C1-EF44-AA8D-FB58A8CF3570}" destId="{4CDCCC59-E4E1-BE4C-8B4F-F2B43AD6A19E}" srcOrd="0" destOrd="0" presId="urn:microsoft.com/office/officeart/2005/8/layout/orgChart1"/>
    <dgm:cxn modelId="{BB405F33-8D28-3A4F-9E2E-1E28B89C095F}" type="presOf" srcId="{1CBE66B2-0CC8-964C-8642-32824BA77808}" destId="{D60F04E0-9217-054B-80E5-C49432450D70}" srcOrd="1" destOrd="0" presId="urn:microsoft.com/office/officeart/2005/8/layout/orgChart1"/>
    <dgm:cxn modelId="{E95E30BC-6D3F-2A4E-AAAE-6F2573CFB3FC}" type="presOf" srcId="{39B8901D-F235-CA4C-959E-8192DFBB2A97}" destId="{E56D4C07-A841-8441-A437-6124BE879F20}" srcOrd="0" destOrd="0" presId="urn:microsoft.com/office/officeart/2005/8/layout/orgChart1"/>
    <dgm:cxn modelId="{7AE311AB-7C43-A14C-97A8-5D3690324540}" type="presOf" srcId="{39B8901D-F235-CA4C-959E-8192DFBB2A97}" destId="{E574F50F-F33F-C64B-B086-7B7269F5B864}" srcOrd="1" destOrd="0" presId="urn:microsoft.com/office/officeart/2005/8/layout/orgChart1"/>
    <dgm:cxn modelId="{3BDCC4EB-4900-B942-A513-A8F7317F7182}" type="presOf" srcId="{E11AAF0C-32D5-7041-8329-E1F7F6935724}" destId="{18B6D4EA-08FF-D74E-8287-5C79FFFEF48D}" srcOrd="0" destOrd="0" presId="urn:microsoft.com/office/officeart/2005/8/layout/orgChart1"/>
    <dgm:cxn modelId="{CFBA536A-4D13-9041-AAA2-B19226D9CE03}" srcId="{E5B5F6E2-C01B-CD44-8DF3-993809A1719C}" destId="{B5F222B9-30BA-A14E-8230-9D374F0328F6}" srcOrd="3" destOrd="0" parTransId="{CF47ABD9-8D7F-854C-A98A-EECC5F0F9071}" sibTransId="{A3237DBE-12C9-EA4B-A8F4-0D3401E845B9}"/>
    <dgm:cxn modelId="{1B217AFD-A120-1944-A52A-62B2407168FC}" type="presOf" srcId="{C2ABAC4F-FFAC-C748-AA5B-C784D08978B5}" destId="{679A9B61-6EA7-E744-AC9E-B6A015361D04}" srcOrd="0" destOrd="0" presId="urn:microsoft.com/office/officeart/2005/8/layout/orgChart1"/>
    <dgm:cxn modelId="{9AEACA54-4EBE-A94B-AC16-776F3EFC3C63}" type="presOf" srcId="{924F1E3C-3E8C-144A-95BD-25246CCA9C5A}" destId="{E58CCDC6-3ED6-2E4D-AD0F-70EA5E6A7DBD}" srcOrd="0" destOrd="0" presId="urn:microsoft.com/office/officeart/2005/8/layout/orgChart1"/>
    <dgm:cxn modelId="{AF1811C0-201E-E14B-A408-2FF6F6BDFE98}" type="presOf" srcId="{E41B0C61-9E74-3D4F-B040-280BB5479A96}" destId="{2C76BED1-A7CD-7A49-8B01-BB27F9AD6FC7}" srcOrd="0" destOrd="0" presId="urn:microsoft.com/office/officeart/2005/8/layout/orgChart1"/>
    <dgm:cxn modelId="{D49AED01-B957-4240-94FF-5E37BB691F8F}" srcId="{3D259428-5B13-D340-8D93-85F2CCF947BE}" destId="{39B8901D-F235-CA4C-959E-8192DFBB2A97}" srcOrd="4" destOrd="0" parTransId="{1C3BD312-786C-C74C-B518-E51D387F0386}" sibTransId="{D4443432-6539-DA4A-9ECA-621642C1A4EC}"/>
    <dgm:cxn modelId="{1D9A5A34-457E-1C41-B042-E8C152EF6F78}" srcId="{54E163D2-4F42-C746-8A6D-38E2E90AE283}" destId="{B2AB6F11-C0E1-F340-9001-304C8BB99810}" srcOrd="1" destOrd="0" parTransId="{E4C14F1A-E5DF-704B-86D4-F92998D3CC89}" sibTransId="{5E95ABD7-F1EA-DA44-9B88-988E87F8F488}"/>
    <dgm:cxn modelId="{5B1BBDD3-E345-604C-B4CF-480DE81172CF}" srcId="{358801EE-7B61-2E4F-AAFE-109632DAE4E6}" destId="{E5B5F6E2-C01B-CD44-8DF3-993809A1719C}" srcOrd="1" destOrd="0" parTransId="{1297EF7D-9566-594D-A812-6332F2603DE2}" sibTransId="{48E202CE-A528-1F49-8E8F-40C89C8E2B18}"/>
    <dgm:cxn modelId="{6C2E1C8A-7D7C-8E48-BB6E-F357D23F7A4D}" type="presOf" srcId="{1CBE66B2-0CC8-964C-8642-32824BA77808}" destId="{BDC63A09-12A0-C541-9EE2-E0BD540D5F6D}" srcOrd="0" destOrd="0" presId="urn:microsoft.com/office/officeart/2005/8/layout/orgChart1"/>
    <dgm:cxn modelId="{08380083-04AD-C74F-930F-F4A604B2429C}" srcId="{E5B5F6E2-C01B-CD44-8DF3-993809A1719C}" destId="{1A9DFE4A-4C46-924F-AA47-CD3A20F201A5}" srcOrd="6" destOrd="0" parTransId="{05DA2E69-E655-AC4C-80C6-6F5A76BA4FD6}" sibTransId="{7D53E8C6-02EF-7D40-8585-5345949CC574}"/>
    <dgm:cxn modelId="{B5BECD88-41EF-8443-914F-6D0E8FEE8B22}" type="presOf" srcId="{24EED0B1-20EE-6C4F-BD99-91D2B172280D}" destId="{B324AFC7-675D-A947-8092-28FAF86B2BEE}" srcOrd="0" destOrd="0" presId="urn:microsoft.com/office/officeart/2005/8/layout/orgChart1"/>
    <dgm:cxn modelId="{8659D3AC-7253-2A47-B437-F1E512958470}" type="presOf" srcId="{85C806A2-CB98-D642-8292-3F246A5271FC}" destId="{76D91A89-310E-414F-B2A2-BBD7B381FFD7}" srcOrd="0" destOrd="0" presId="urn:microsoft.com/office/officeart/2005/8/layout/orgChart1"/>
    <dgm:cxn modelId="{478AF87E-8CF2-EB43-A10B-0A552905E62E}" srcId="{54E163D2-4F42-C746-8A6D-38E2E90AE283}" destId="{C00F9960-DFFD-4F42-8416-F1CDAB3C78ED}" srcOrd="2" destOrd="0" parTransId="{20A3A977-DF3C-4A46-93B2-3D462CD31848}" sibTransId="{0B986BAB-47FB-8946-BFB3-FE6B393DEF5E}"/>
    <dgm:cxn modelId="{8D8D774C-BE2E-804B-8009-B920B450BBBF}" type="presOf" srcId="{54E163D2-4F42-C746-8A6D-38E2E90AE283}" destId="{BFCFBBBB-E036-B049-8FF3-F59F744895BA}" srcOrd="1" destOrd="0" presId="urn:microsoft.com/office/officeart/2005/8/layout/orgChart1"/>
    <dgm:cxn modelId="{D86CA111-F4F0-C74A-97B6-04C59FE51FFB}" type="presOf" srcId="{54E163D2-4F42-C746-8A6D-38E2E90AE283}" destId="{0248D816-9B3E-8646-8DFB-03B80CE193C6}" srcOrd="0" destOrd="0" presId="urn:microsoft.com/office/officeart/2005/8/layout/orgChart1"/>
    <dgm:cxn modelId="{B63FD055-E88B-3B4D-8E24-EFF0DA6B5386}" type="presOf" srcId="{D29E5F7B-CE61-3C4C-8407-B66627DF6608}" destId="{53089A44-197A-7A44-9C20-5FA28F2E2857}" srcOrd="0" destOrd="0" presId="urn:microsoft.com/office/officeart/2005/8/layout/orgChart1"/>
    <dgm:cxn modelId="{7553C864-63E7-E74D-AD5D-5DD623612135}" type="presOf" srcId="{709C3046-62AC-F245-A164-EF9031AEF545}" destId="{478D41A6-518E-5F47-9363-9A6F740F4D14}" srcOrd="0" destOrd="0" presId="urn:microsoft.com/office/officeart/2005/8/layout/orgChart1"/>
    <dgm:cxn modelId="{7BE4E2A9-F664-F345-BD8A-1325BFEBDCD0}" type="presOf" srcId="{8A1557A5-911F-ED46-8901-18F565BB98CF}" destId="{3B007CF3-5970-1045-9480-1359CD00063F}" srcOrd="0" destOrd="0" presId="urn:microsoft.com/office/officeart/2005/8/layout/orgChart1"/>
    <dgm:cxn modelId="{804ECBED-F071-D243-82BC-E581EDDC1FBE}" type="presOf" srcId="{CB6A857F-14AB-F448-8256-49084C1DE4EB}" destId="{D2FA78FC-A414-234F-A283-4BF1FB74CF78}" srcOrd="0" destOrd="0" presId="urn:microsoft.com/office/officeart/2005/8/layout/orgChart1"/>
    <dgm:cxn modelId="{3278926D-EBC7-3D4F-A791-5ED6E3692437}" type="presOf" srcId="{5E4458EF-A02C-344E-8F44-8FF903328DF0}" destId="{568F3092-00ED-0845-9961-087AD881BBB2}" srcOrd="0" destOrd="0" presId="urn:microsoft.com/office/officeart/2005/8/layout/orgChart1"/>
    <dgm:cxn modelId="{DE0A4A05-88CA-5B4D-88EE-4DF58501AD67}" type="presOf" srcId="{64853F5D-9D66-9C40-B7F9-74D96A195914}" destId="{8B8E9C4E-6E1B-7944-A5D2-A6B30DA1E089}" srcOrd="1" destOrd="0" presId="urn:microsoft.com/office/officeart/2005/8/layout/orgChart1"/>
    <dgm:cxn modelId="{D1FF018D-A601-C043-A0EF-4526EF91F63B}" srcId="{3D259428-5B13-D340-8D93-85F2CCF947BE}" destId="{71A3F414-EBF4-3043-8C36-EC15B03C48E4}" srcOrd="1" destOrd="0" parTransId="{924F1E3C-3E8C-144A-95BD-25246CCA9C5A}" sibTransId="{B7CD1638-A59F-FC4E-BD43-0A5140131EAC}"/>
    <dgm:cxn modelId="{E5ACF0C1-D2C9-1349-8728-50155C3356A6}" type="presOf" srcId="{B5F222B9-30BA-A14E-8230-9D374F0328F6}" destId="{C09B5C1C-6EB8-DC41-B844-BD0A8DE55096}" srcOrd="0" destOrd="0" presId="urn:microsoft.com/office/officeart/2005/8/layout/orgChart1"/>
    <dgm:cxn modelId="{18A0CBCD-D05A-3A47-8C35-BD9D0D73FBF9}" srcId="{E5B5F6E2-C01B-CD44-8DF3-993809A1719C}" destId="{64853F5D-9D66-9C40-B7F9-74D96A195914}" srcOrd="1" destOrd="0" parTransId="{A9B6824D-1934-2B4A-B4C9-91639BDF91C2}" sibTransId="{CCCA49D0-C75B-0B44-99DD-B77FA2E22192}"/>
    <dgm:cxn modelId="{5A7D92F0-56A4-CC41-A06E-8CCC7400133F}" srcId="{E5B5F6E2-C01B-CD44-8DF3-993809A1719C}" destId="{2F238910-D204-B74B-8890-D328BF51002A}" srcOrd="5" destOrd="0" parTransId="{EBD7D0E5-3E0A-F14D-BD24-C71C35375096}" sibTransId="{7F91355D-3B1D-F647-ACC7-7C5FD52099BE}"/>
    <dgm:cxn modelId="{CFE06A25-9E60-A244-A647-84C54ACE6C41}" srcId="{BF98000C-7E9F-0845-8F9B-A7C01F0B621D}" destId="{CB6A857F-14AB-F448-8256-49084C1DE4EB}" srcOrd="1" destOrd="0" parTransId="{D0C7603D-4BDC-8B4B-B87C-AD9F0F274E75}" sibTransId="{076E57EF-BCA7-484D-B91B-EEFFE7DBF886}"/>
    <dgm:cxn modelId="{6876A1FA-14CE-B047-A7E9-9A0C8E02A022}" type="presOf" srcId="{75EB2F7D-4CF6-6C44-86E0-92D4CD7F680B}" destId="{8DD021DA-2CFF-9B4C-AB56-B5037EA71274}" srcOrd="0" destOrd="0" presId="urn:microsoft.com/office/officeart/2005/8/layout/orgChart1"/>
    <dgm:cxn modelId="{E8353225-E85E-5D42-BEC4-D71361D516B5}" type="presOf" srcId="{CB6A857F-14AB-F448-8256-49084C1DE4EB}" destId="{24A08129-5DEB-A542-85AB-725A1F36C071}" srcOrd="1" destOrd="0" presId="urn:microsoft.com/office/officeart/2005/8/layout/orgChart1"/>
    <dgm:cxn modelId="{037988BD-F92F-A24E-9B84-C71A280465C6}" type="presOf" srcId="{D80385F8-627A-024A-BD85-0223D6F60846}" destId="{FB7187C5-C7FB-6548-B6D8-4FF89A7C57F5}" srcOrd="1" destOrd="0" presId="urn:microsoft.com/office/officeart/2005/8/layout/orgChart1"/>
    <dgm:cxn modelId="{3F3A5674-9FB7-D346-8649-80AB64AC5A20}" type="presOf" srcId="{1A9DFE4A-4C46-924F-AA47-CD3A20F201A5}" destId="{76FABA2E-0635-214A-802B-21CDA52E4077}" srcOrd="1" destOrd="0" presId="urn:microsoft.com/office/officeart/2005/8/layout/orgChart1"/>
    <dgm:cxn modelId="{BF02F93A-9321-0F42-8A27-689331563D5A}" type="presOf" srcId="{D80385F8-627A-024A-BD85-0223D6F60846}" destId="{7A5216E3-6B29-9943-BB8D-A1AA39746634}" srcOrd="0" destOrd="0" presId="urn:microsoft.com/office/officeart/2005/8/layout/orgChart1"/>
    <dgm:cxn modelId="{40A8C342-44DC-C144-9363-B61D4B1EA12F}" type="presOf" srcId="{D9085812-A47B-EC49-ABCA-2A09A081E59F}" destId="{B88D6755-1403-914F-BFEB-B7E09217A9F2}" srcOrd="0" destOrd="0" presId="urn:microsoft.com/office/officeart/2005/8/layout/orgChart1"/>
    <dgm:cxn modelId="{EAD8118F-AAE3-7F48-A029-0F217C24D6F5}" type="presOf" srcId="{8C8ED39A-491B-ED4C-8439-4662344F3BE7}" destId="{CC42C75A-B8B3-754A-BD24-E2C9296CB1C7}" srcOrd="0" destOrd="0" presId="urn:microsoft.com/office/officeart/2005/8/layout/orgChart1"/>
    <dgm:cxn modelId="{A3C4017F-D0FF-8248-A73D-224B022BBC8D}" type="presOf" srcId="{75EB2F7D-4CF6-6C44-86E0-92D4CD7F680B}" destId="{06913C3D-5CDC-DF4B-92B6-308B37FB7B91}" srcOrd="1" destOrd="0" presId="urn:microsoft.com/office/officeart/2005/8/layout/orgChart1"/>
    <dgm:cxn modelId="{4462A040-E286-634A-85CB-9C66A2E3DD2B}" type="presOf" srcId="{D0C7603D-4BDC-8B4B-B87C-AD9F0F274E75}" destId="{CD568BA1-2F2D-D84E-AC0D-60066FCC3054}" srcOrd="0" destOrd="0" presId="urn:microsoft.com/office/officeart/2005/8/layout/orgChart1"/>
    <dgm:cxn modelId="{C18071E1-128E-B64F-8AD3-135ECB4D7730}" type="presOf" srcId="{D38FE70F-2EF0-A243-A35D-AA3E27994615}" destId="{4AAA8FF3-FBA5-AA48-851D-5D7D3C38592E}" srcOrd="0" destOrd="0" presId="urn:microsoft.com/office/officeart/2005/8/layout/orgChart1"/>
    <dgm:cxn modelId="{37A41E54-A980-9B46-B61F-806CF2C1F73E}" type="presOf" srcId="{48D8B9CF-46BE-F04B-9CEF-CCB33309D4FE}" destId="{7BFCA76A-2A56-0B4F-8266-F39E09E0398D}" srcOrd="0" destOrd="0" presId="urn:microsoft.com/office/officeart/2005/8/layout/orgChart1"/>
    <dgm:cxn modelId="{47A29CA4-719B-D14F-8E55-B6EAA66F8728}" type="presOf" srcId="{6ABEF35A-1726-A54D-B592-029A94826899}" destId="{AE0A73F3-0DD1-E849-84CC-F48D1EEA9A28}" srcOrd="0" destOrd="0" presId="urn:microsoft.com/office/officeart/2005/8/layout/orgChart1"/>
    <dgm:cxn modelId="{6C47003F-2CFE-214D-A3C7-3CE632560D67}" srcId="{BF98000C-7E9F-0845-8F9B-A7C01F0B621D}" destId="{CB5ADC17-4DD5-B449-8CDC-1391275FAE0D}" srcOrd="5" destOrd="0" parTransId="{6ABEF35A-1726-A54D-B592-029A94826899}" sibTransId="{D09467CA-50DB-374D-9DD7-0AB2892AAF3A}"/>
    <dgm:cxn modelId="{281D8FD1-A773-7447-8AE2-7CAB5A353E54}" srcId="{54E163D2-4F42-C746-8A6D-38E2E90AE283}" destId="{D38FE70F-2EF0-A243-A35D-AA3E27994615}" srcOrd="6" destOrd="0" parTransId="{DBBD4CB9-6DB2-774B-BAF1-648711D925C2}" sibTransId="{B0FCC0F1-B5A7-0B4F-BAC8-9EC2B3364F63}"/>
    <dgm:cxn modelId="{E6B4BC49-704F-F24D-9F74-7044BF3422EC}" type="presOf" srcId="{CB5ADC17-4DD5-B449-8CDC-1391275FAE0D}" destId="{FA86E0A6-1CCC-784C-9407-847DEE2C0C16}" srcOrd="0" destOrd="0" presId="urn:microsoft.com/office/officeart/2005/8/layout/orgChart1"/>
    <dgm:cxn modelId="{CDD7F5CC-FD5E-4540-800E-4D0B38B837CE}" srcId="{3D259428-5B13-D340-8D93-85F2CCF947BE}" destId="{A19F292F-3092-6648-9729-7697EED11324}" srcOrd="3" destOrd="0" parTransId="{709C3046-62AC-F245-A164-EF9031AEF545}" sibTransId="{8F8BD77C-A5C5-D440-84CE-564387F99849}"/>
    <dgm:cxn modelId="{559B7707-940F-2342-877E-7ED52266C919}" type="presOf" srcId="{20A3A977-DF3C-4A46-93B2-3D462CD31848}" destId="{3737D98E-D219-964C-A285-A83B0CDF4AFC}" srcOrd="0" destOrd="0" presId="urn:microsoft.com/office/officeart/2005/8/layout/orgChart1"/>
    <dgm:cxn modelId="{5D4DF979-BFBD-0C4A-9C08-8BEF198D82E6}" srcId="{48D8B9CF-46BE-F04B-9CEF-CCB33309D4FE}" destId="{358801EE-7B61-2E4F-AAFE-109632DAE4E6}" srcOrd="0" destOrd="0" parTransId="{E460B638-ADE5-4B4B-AAD0-4529BF1DC1CE}" sibTransId="{36E2E0FA-2F73-754C-967A-CF2790E6B557}"/>
    <dgm:cxn modelId="{1E6C86E2-BDCA-554D-BE2C-CF41E3C75539}" type="presOf" srcId="{3D259428-5B13-D340-8D93-85F2CCF947BE}" destId="{B5FDBF9A-0513-0E44-8ED3-99FC1284BF99}" srcOrd="0" destOrd="0" presId="urn:microsoft.com/office/officeart/2005/8/layout/orgChart1"/>
    <dgm:cxn modelId="{B1738477-16A6-1540-9686-903D05572540}" type="presOf" srcId="{8A1557A5-911F-ED46-8901-18F565BB98CF}" destId="{61A80D96-029B-1746-9AC0-F3222BCA2A99}" srcOrd="1" destOrd="0" presId="urn:microsoft.com/office/officeart/2005/8/layout/orgChart1"/>
    <dgm:cxn modelId="{7602CBE8-7389-6443-97EF-A98289F8E3C0}" type="presOf" srcId="{14CFF1B6-32B6-EE41-BC75-696714F85E5E}" destId="{7EB15E7A-852B-5D4A-9D78-2515E0F182FC}" srcOrd="0" destOrd="0" presId="urn:microsoft.com/office/officeart/2005/8/layout/orgChart1"/>
    <dgm:cxn modelId="{4C86B1E7-ED90-5C41-9D15-F58BC7F951FD}" type="presOf" srcId="{CB5ADC17-4DD5-B449-8CDC-1391275FAE0D}" destId="{17F59824-D814-C840-9044-15ADA5667133}" srcOrd="1" destOrd="0" presId="urn:microsoft.com/office/officeart/2005/8/layout/orgChart1"/>
    <dgm:cxn modelId="{0DD6AE5B-67C0-0647-8B62-F9F0A3370C5E}" type="presOf" srcId="{2F238910-D204-B74B-8890-D328BF51002A}" destId="{27AFA6C8-2488-404A-8DBD-D6F7D366A5AA}" srcOrd="1" destOrd="0" presId="urn:microsoft.com/office/officeart/2005/8/layout/orgChart1"/>
    <dgm:cxn modelId="{3117744F-C11D-3C4E-BF82-BC9A72A3C46B}" type="presOf" srcId="{358801EE-7B61-2E4F-AAFE-109632DAE4E6}" destId="{06C3FA02-3E9D-0A43-A968-CDB8CC52FC8F}" srcOrd="1" destOrd="0" presId="urn:microsoft.com/office/officeart/2005/8/layout/orgChart1"/>
    <dgm:cxn modelId="{FD2EAD43-E6E0-754A-AA8C-3A5762553A41}" srcId="{3D259428-5B13-D340-8D93-85F2CCF947BE}" destId="{C2ABAC4F-FFAC-C748-AA5B-C784D08978B5}" srcOrd="2" destOrd="0" parTransId="{5A738602-1587-CC47-9AF3-DFE6E96B87CC}" sibTransId="{FC23161D-B222-784E-85D5-51D3DDCCF878}"/>
    <dgm:cxn modelId="{191181F0-7293-064A-BF13-A9EED24F250D}" srcId="{3D259428-5B13-D340-8D93-85F2CCF947BE}" destId="{D80385F8-627A-024A-BD85-0223D6F60846}" srcOrd="5" destOrd="0" parTransId="{FBBA433B-82A0-AC45-94D0-12AAC0EE5094}" sibTransId="{41CEA9CC-0848-B548-BAC6-31BBB3730CFD}"/>
    <dgm:cxn modelId="{CD58977F-9887-6443-9A24-00C0AAAC6E47}" type="presOf" srcId="{BF98000C-7E9F-0845-8F9B-A7C01F0B621D}" destId="{1D60FE9D-1259-D849-B61F-5F763088475F}" srcOrd="1" destOrd="0" presId="urn:microsoft.com/office/officeart/2005/8/layout/orgChart1"/>
    <dgm:cxn modelId="{A5624E49-5B29-B84E-9780-7B19B90B34A1}" type="presOf" srcId="{E277FA6C-12A5-854F-A18A-C401FB170C24}" destId="{D86ED5FF-145A-F348-A142-AC2B3385A441}" srcOrd="0" destOrd="0" presId="urn:microsoft.com/office/officeart/2005/8/layout/orgChart1"/>
    <dgm:cxn modelId="{5E9DAD31-D03B-5B49-9DDE-D1819CA610B2}" type="presOf" srcId="{C40E048F-7C7C-D648-98D9-D7200AB91C53}" destId="{5E00C4CA-6DB1-AA40-BE23-E57F29F270F6}" srcOrd="1" destOrd="0" presId="urn:microsoft.com/office/officeart/2005/8/layout/orgChart1"/>
    <dgm:cxn modelId="{2EA454A9-9D04-0645-8B59-7DA5F53E745A}" type="presOf" srcId="{DBBD4CB9-6DB2-774B-BAF1-648711D925C2}" destId="{516F2F6A-1872-4247-A401-698469EC1385}" srcOrd="0" destOrd="0" presId="urn:microsoft.com/office/officeart/2005/8/layout/orgChart1"/>
    <dgm:cxn modelId="{7E2178F1-C9E4-2E4C-B92F-8E570D5C46A7}" type="presOf" srcId="{B2AB6F11-C0E1-F340-9001-304C8BB99810}" destId="{2B7FAEE5-65C4-214B-A23D-19DFFD7BF180}" srcOrd="0" destOrd="0" presId="urn:microsoft.com/office/officeart/2005/8/layout/orgChart1"/>
    <dgm:cxn modelId="{B2D3DD06-2306-5448-89CF-C36E5CD9AAAA}" type="presOf" srcId="{E5B5F6E2-C01B-CD44-8DF3-993809A1719C}" destId="{A5035CC7-1BF2-2249-A443-7EEF7879A96E}" srcOrd="0" destOrd="0" presId="urn:microsoft.com/office/officeart/2005/8/layout/orgChart1"/>
    <dgm:cxn modelId="{D412090C-1D04-1743-A1E8-B8E7F16F2A3D}" type="presOf" srcId="{E41B0C61-9E74-3D4F-B040-280BB5479A96}" destId="{7BD51E59-D929-7C42-8498-52313BAAFC21}" srcOrd="1" destOrd="0" presId="urn:microsoft.com/office/officeart/2005/8/layout/orgChart1"/>
    <dgm:cxn modelId="{D3E574FE-DA51-6245-A49F-227627B6AFA0}" srcId="{BF98000C-7E9F-0845-8F9B-A7C01F0B621D}" destId="{1CBE66B2-0CC8-964C-8642-32824BA77808}" srcOrd="0" destOrd="0" parTransId="{921B6DF6-C6A6-2948-AB3C-C3B7BEEB75A7}" sibTransId="{F71B13AC-AFCC-374E-B6C6-AF159372E628}"/>
    <dgm:cxn modelId="{D00B5434-4EDF-304A-91B4-BB62F9D3121D}" type="presOf" srcId="{C00F9960-DFFD-4F42-8416-F1CDAB3C78ED}" destId="{A8511DEB-A7C8-DA4D-BF48-94820D8EDFBF}" srcOrd="1" destOrd="0" presId="urn:microsoft.com/office/officeart/2005/8/layout/orgChart1"/>
    <dgm:cxn modelId="{0B5837E0-F70D-F84E-8037-82AA021743E5}" type="presOf" srcId="{C40E048F-7C7C-D648-98D9-D7200AB91C53}" destId="{9CDFF6CC-7386-CD4C-8E56-8EF744ADFAD6}" srcOrd="0" destOrd="0" presId="urn:microsoft.com/office/officeart/2005/8/layout/orgChart1"/>
    <dgm:cxn modelId="{AB5492B6-7C81-BE49-B690-D1DA66B4467B}" type="presOf" srcId="{B180D189-4535-644D-AB8A-E203BE682949}" destId="{271FCBF2-F4E3-B84D-B915-B97A056B00D4}" srcOrd="1" destOrd="0" presId="urn:microsoft.com/office/officeart/2005/8/layout/orgChart1"/>
    <dgm:cxn modelId="{BDFC17AC-8879-2B48-B9FE-D561BC357F72}" srcId="{E5B5F6E2-C01B-CD44-8DF3-993809A1719C}" destId="{E11AAF0C-32D5-7041-8329-E1F7F6935724}" srcOrd="4" destOrd="0" parTransId="{36EB8367-2AE3-7B4E-80E5-1E9D841DA91F}" sibTransId="{9CE84E1D-3CD0-404D-89D8-3C9989D8419A}"/>
    <dgm:cxn modelId="{9F7CBA26-1D7C-5A40-8FEB-9942EBD05BC5}" type="presOf" srcId="{05DA2E69-E655-AC4C-80C6-6F5A76BA4FD6}" destId="{FD78B435-236E-5E45-A37E-9F45156128CD}" srcOrd="0" destOrd="0" presId="urn:microsoft.com/office/officeart/2005/8/layout/orgChart1"/>
    <dgm:cxn modelId="{56AD0719-D7AC-964F-8ABA-CDC2D0C32FC6}" type="presOf" srcId="{D29E5F7B-CE61-3C4C-8407-B66627DF6608}" destId="{5D39DE79-97F1-D34F-88A8-679740297B60}" srcOrd="1" destOrd="0" presId="urn:microsoft.com/office/officeart/2005/8/layout/orgChart1"/>
    <dgm:cxn modelId="{A983E7A8-0A96-7B42-AC5B-562064B0D9D8}" type="presOf" srcId="{B180D189-4535-644D-AB8A-E203BE682949}" destId="{1C021092-015A-6648-847A-34EFB8F4066A}" srcOrd="0" destOrd="0" presId="urn:microsoft.com/office/officeart/2005/8/layout/orgChart1"/>
    <dgm:cxn modelId="{8A743B86-4118-8448-94DE-1CE4D29F2C2E}" type="presOf" srcId="{5A738602-1587-CC47-9AF3-DFE6E96B87CC}" destId="{679C6C87-53C3-2341-AB21-8E1B752A9C36}" srcOrd="0" destOrd="0" presId="urn:microsoft.com/office/officeart/2005/8/layout/orgChart1"/>
    <dgm:cxn modelId="{3BA736C2-9D22-824A-813B-46C38A174EB8}" type="presOf" srcId="{921B6DF6-C6A6-2948-AB3C-C3B7BEEB75A7}" destId="{B0C3B5E5-4623-4443-8B94-530EE048E85C}" srcOrd="0" destOrd="0" presId="urn:microsoft.com/office/officeart/2005/8/layout/orgChart1"/>
    <dgm:cxn modelId="{0A666ACC-3241-EC4B-A8A0-798419A2FBD6}" type="presOf" srcId="{4A9374E8-2402-9340-94BE-3383C9F1B70F}" destId="{7B0A2EA2-9F2F-504A-8E9F-2DEB3E747B38}" srcOrd="0" destOrd="0" presId="urn:microsoft.com/office/officeart/2005/8/layout/orgChart1"/>
    <dgm:cxn modelId="{F4DDA37D-229B-0441-A21D-542E7A9D9B96}" type="presOf" srcId="{A9B6824D-1934-2B4A-B4C9-91639BDF91C2}" destId="{64D3A253-2849-AE4E-93D6-0173D52CEDC0}" srcOrd="0" destOrd="0" presId="urn:microsoft.com/office/officeart/2005/8/layout/orgChart1"/>
    <dgm:cxn modelId="{BAB42E6F-3A12-A14A-9C26-08524D32C6C9}" type="presOf" srcId="{B56AADB4-A8A5-F346-A509-60E08E2FE614}" destId="{60E4A98C-ADD9-3942-B89B-D234D695AF3C}" srcOrd="0" destOrd="0" presId="urn:microsoft.com/office/officeart/2005/8/layout/orgChart1"/>
    <dgm:cxn modelId="{8D239B18-E2F7-A741-9AE9-02B465D4A059}" type="presOf" srcId="{71A3F414-EBF4-3043-8C36-EC15B03C48E4}" destId="{2C451919-C17D-2844-8B10-B6270C01B3D3}" srcOrd="0" destOrd="0" presId="urn:microsoft.com/office/officeart/2005/8/layout/orgChart1"/>
    <dgm:cxn modelId="{5D3A714B-8213-7E41-8F83-441708F3B2BD}" type="presOf" srcId="{D38FE70F-2EF0-A243-A35D-AA3E27994615}" destId="{1DFEE99C-B9ED-F445-8FAD-352B1F87751F}" srcOrd="1" destOrd="0" presId="urn:microsoft.com/office/officeart/2005/8/layout/orgChart1"/>
    <dgm:cxn modelId="{4B4D97DD-28C6-A346-A068-72BF3F04FE38}" type="presOf" srcId="{3D259428-5B13-D340-8D93-85F2CCF947BE}" destId="{E23B44FC-846C-B64A-BBF8-EDE3F0627CE9}" srcOrd="1" destOrd="0" presId="urn:microsoft.com/office/officeart/2005/8/layout/orgChart1"/>
    <dgm:cxn modelId="{54A9641F-F3F7-834B-ACC1-9FBB91646ACC}" srcId="{BF98000C-7E9F-0845-8F9B-A7C01F0B621D}" destId="{FAA263AE-5EC3-4B4F-9647-9E3480390569}" srcOrd="3" destOrd="0" parTransId="{14CFF1B6-32B6-EE41-BC75-696714F85E5E}" sibTransId="{1AAA0299-5B08-9F42-B871-E9E5C26E3C3E}"/>
    <dgm:cxn modelId="{3C121521-35E9-D048-A577-B66C5B986B5E}" type="presOf" srcId="{358801EE-7B61-2E4F-AAFE-109632DAE4E6}" destId="{35A6A049-678F-FC4E-BA3D-4F0BFE196D6B}" srcOrd="0" destOrd="0" presId="urn:microsoft.com/office/officeart/2005/8/layout/orgChart1"/>
    <dgm:cxn modelId="{F7F42C4F-14B0-9140-9AFE-934953F41D4C}" type="presOf" srcId="{8B3DC0BF-80B0-C04D-B3B5-F9BEE8208C36}" destId="{90F8C761-3575-2149-A89B-360FD0BFC99F}" srcOrd="0" destOrd="0" presId="urn:microsoft.com/office/officeart/2005/8/layout/orgChart1"/>
    <dgm:cxn modelId="{3D486BCE-D415-D044-BBB7-7100B7C4D5F9}" srcId="{E5B5F6E2-C01B-CD44-8DF3-993809A1719C}" destId="{75EB2F7D-4CF6-6C44-86E0-92D4CD7F680B}" srcOrd="2" destOrd="0" parTransId="{2E83F00D-DD62-194D-A279-795339826D35}" sibTransId="{F688EF6D-9C48-7F4A-B2B0-986AB1E1F275}"/>
    <dgm:cxn modelId="{33138AAF-7CB6-724A-80C7-58B67E0F868F}" type="presOf" srcId="{E11AAF0C-32D5-7041-8329-E1F7F6935724}" destId="{9E1611C2-A04B-FF45-810B-2A1F2C9231AD}" srcOrd="1" destOrd="0" presId="urn:microsoft.com/office/officeart/2005/8/layout/orgChart1"/>
    <dgm:cxn modelId="{737F2E0C-9CDE-344C-9926-7D947DFF81E8}" type="presOf" srcId="{1C3BD312-786C-C74C-B518-E51D387F0386}" destId="{E39F5CA2-298D-3C42-8984-B078DB77F054}" srcOrd="0" destOrd="0" presId="urn:microsoft.com/office/officeart/2005/8/layout/orgChart1"/>
    <dgm:cxn modelId="{28F2F38C-005D-3B4C-B6C9-0104A6E18AD2}" type="presOf" srcId="{EBD7D0E5-3E0A-F14D-BD24-C71C35375096}" destId="{F45C2BEF-0734-EA46-9F88-0FB60F8ED5BF}" srcOrd="0" destOrd="0" presId="urn:microsoft.com/office/officeart/2005/8/layout/orgChart1"/>
    <dgm:cxn modelId="{E9B1EBFE-B7EB-5446-99F2-3B103C3EB0C1}" type="presOf" srcId="{672545DC-28A3-B243-ACD5-EFA85C79558C}" destId="{B4660624-66B6-2042-B211-CF58A972B378}" srcOrd="0" destOrd="0" presId="urn:microsoft.com/office/officeart/2005/8/layout/orgChart1"/>
    <dgm:cxn modelId="{13EE1D22-9544-1F4A-9F49-A408CCE6F871}" type="presOf" srcId="{5E4458EF-A02C-344E-8F44-8FF903328DF0}" destId="{5D8A5C01-FB31-1643-BD42-B729EDD7F88E}" srcOrd="1" destOrd="0" presId="urn:microsoft.com/office/officeart/2005/8/layout/orgChart1"/>
    <dgm:cxn modelId="{1B39D61D-767B-AA43-8484-72BEAB864719}" type="presOf" srcId="{A19F292F-3092-6648-9729-7697EED11324}" destId="{B15D459A-F4EA-4042-BA2C-D8F6A26A8FFD}" srcOrd="0" destOrd="0" presId="urn:microsoft.com/office/officeart/2005/8/layout/orgChart1"/>
    <dgm:cxn modelId="{D4F9FA4F-C5C2-A04D-B1DC-757215751DB1}" srcId="{358801EE-7B61-2E4F-AAFE-109632DAE4E6}" destId="{54E163D2-4F42-C746-8A6D-38E2E90AE283}" srcOrd="0" destOrd="0" parTransId="{D9085812-A47B-EC49-ABCA-2A09A081E59F}" sibTransId="{A2E57B6A-CD08-1242-A0B0-630DE5F82101}"/>
    <dgm:cxn modelId="{27726BFC-6FC8-4843-A779-251A0CA72A89}" srcId="{54E163D2-4F42-C746-8A6D-38E2E90AE283}" destId="{E41B0C61-9E74-3D4F-B040-280BB5479A96}" srcOrd="0" destOrd="0" parTransId="{2FFF8005-0EAA-2D4A-B2B6-CAD896A51176}" sibTransId="{F9312BEA-D873-5043-BDA9-CE44710671AD}"/>
    <dgm:cxn modelId="{31600319-5344-B543-9D7F-A05A387CAF78}" type="presOf" srcId="{C2ABAC4F-FFAC-C748-AA5B-C784D08978B5}" destId="{EDD521F3-92D5-BF4B-80EB-52EE0E849C6D}" srcOrd="1" destOrd="0" presId="urn:microsoft.com/office/officeart/2005/8/layout/orgChart1"/>
    <dgm:cxn modelId="{9DD03E8D-FEC1-474A-872A-005E0BCC4451}" srcId="{54E163D2-4F42-C746-8A6D-38E2E90AE283}" destId="{C40E048F-7C7C-D648-98D9-D7200AB91C53}" srcOrd="5" destOrd="0" parTransId="{24EED0B1-20EE-6C4F-BD99-91D2B172280D}" sibTransId="{A6EE287E-A785-F54C-AD87-FC23D606468B}"/>
    <dgm:cxn modelId="{63F696BB-EB94-984B-B50F-DABEFCCE2865}" type="presOf" srcId="{B5F222B9-30BA-A14E-8230-9D374F0328F6}" destId="{01347793-D2D5-B24E-83FA-D52632C704EC}" srcOrd="1" destOrd="0" presId="urn:microsoft.com/office/officeart/2005/8/layout/orgChart1"/>
    <dgm:cxn modelId="{4F98DFF1-13FB-B343-93A8-0E335A70CC40}" type="presOf" srcId="{5A296837-65B7-AD48-80A5-786201AE7257}" destId="{3C0EEE4A-D809-BF48-BF51-89C0821392B6}" srcOrd="0" destOrd="0" presId="urn:microsoft.com/office/officeart/2005/8/layout/orgChart1"/>
    <dgm:cxn modelId="{5C439C8D-5A3C-D048-9816-AB747F4C6DC1}" type="presOf" srcId="{BF98000C-7E9F-0845-8F9B-A7C01F0B621D}" destId="{AEF49764-E513-2E42-A817-B662E3E5DCD1}" srcOrd="0" destOrd="0" presId="urn:microsoft.com/office/officeart/2005/8/layout/orgChart1"/>
    <dgm:cxn modelId="{CEB644A5-B1BC-824E-AB7C-628B0BE6A598}" type="presOf" srcId="{FAA263AE-5EC3-4B4F-9647-9E3480390569}" destId="{556EE555-31F9-D74B-B045-A314522A4475}" srcOrd="0" destOrd="0" presId="urn:microsoft.com/office/officeart/2005/8/layout/orgChart1"/>
    <dgm:cxn modelId="{36E48A48-E907-3745-8ACF-55894E41509B}" srcId="{3D259428-5B13-D340-8D93-85F2CCF947BE}" destId="{8C8ED39A-491B-ED4C-8439-4662344F3BE7}" srcOrd="0" destOrd="0" parTransId="{EF2C99B0-55C1-EF44-AA8D-FB58A8CF3570}" sibTransId="{601420D1-0069-954C-9709-D34288331705}"/>
    <dgm:cxn modelId="{4E886FE6-9CC3-7441-B69D-7D6E56E955F4}" type="presOf" srcId="{222B1D3D-D9F9-1641-8A46-75882C0ABD1F}" destId="{B43531AA-2604-2E4A-ACF2-B60ABFD06D1B}" srcOrd="0" destOrd="0" presId="urn:microsoft.com/office/officeart/2005/8/layout/orgChart1"/>
    <dgm:cxn modelId="{2336D302-573E-9F43-83F8-41CC69E86F81}" type="presOf" srcId="{2F238910-D204-B74B-8890-D328BF51002A}" destId="{381FB15E-4238-0B4E-858C-9D426C04B953}" srcOrd="0" destOrd="0" presId="urn:microsoft.com/office/officeart/2005/8/layout/orgChart1"/>
    <dgm:cxn modelId="{CA121AE8-8B90-404A-8E3C-3A2599F40EB2}" type="presOf" srcId="{36EB8367-2AE3-7B4E-80E5-1E9D841DA91F}" destId="{133FC3A0-4EE4-A147-AD5A-D244A92523EC}" srcOrd="0" destOrd="0" presId="urn:microsoft.com/office/officeart/2005/8/layout/orgChart1"/>
    <dgm:cxn modelId="{B89BA831-C6AB-6644-B295-B80DB68AF7CC}" type="presOf" srcId="{FAA263AE-5EC3-4B4F-9647-9E3480390569}" destId="{2B46410D-44D2-FB46-82E2-0C59DB93EB01}" srcOrd="1" destOrd="0" presId="urn:microsoft.com/office/officeart/2005/8/layout/orgChart1"/>
    <dgm:cxn modelId="{69F1D95D-B581-B14C-AA17-0522D6E98A07}" type="presOf" srcId="{B2AB6F11-C0E1-F340-9001-304C8BB99810}" destId="{0C1A7A9B-3878-084F-A734-0504218FE4DC}" srcOrd="1" destOrd="0" presId="urn:microsoft.com/office/officeart/2005/8/layout/orgChart1"/>
    <dgm:cxn modelId="{B330E768-C7FD-E741-88AC-15580403D25B}" type="presOf" srcId="{1297EF7D-9566-594D-A812-6332F2603DE2}" destId="{8D2E40DA-0DE6-314A-8B24-6E96B7505D73}" srcOrd="0" destOrd="0" presId="urn:microsoft.com/office/officeart/2005/8/layout/orgChart1"/>
    <dgm:cxn modelId="{BE007349-5522-5B47-A3BC-0E4E2C4CB07D}" srcId="{358801EE-7B61-2E4F-AAFE-109632DAE4E6}" destId="{3D259428-5B13-D340-8D93-85F2CCF947BE}" srcOrd="3" destOrd="0" parTransId="{85C806A2-CB98-D642-8292-3F246A5271FC}" sibTransId="{15F3B38C-3652-DF4A-8BDE-AA4A5DAA1C78}"/>
    <dgm:cxn modelId="{E98B092F-C838-6542-9543-FC479412E633}" type="presOf" srcId="{71A3F414-EBF4-3043-8C36-EC15B03C48E4}" destId="{81309C9E-EF9A-5649-A717-F56EE4F9814F}" srcOrd="1" destOrd="0" presId="urn:microsoft.com/office/officeart/2005/8/layout/orgChart1"/>
    <dgm:cxn modelId="{67AD19E7-8BFB-6D4A-85F4-BCF75187461F}" type="presOf" srcId="{1A9DFE4A-4C46-924F-AA47-CD3A20F201A5}" destId="{209B964A-C68F-CC49-93CE-43A6FB6F57EA}" srcOrd="0" destOrd="0" presId="urn:microsoft.com/office/officeart/2005/8/layout/orgChart1"/>
    <dgm:cxn modelId="{9CA74FD0-95CA-3D46-97CB-7742EC9507A6}" srcId="{E5B5F6E2-C01B-CD44-8DF3-993809A1719C}" destId="{672545DC-28A3-B243-ACD5-EFA85C79558C}" srcOrd="0" destOrd="0" parTransId="{4A9374E8-2402-9340-94BE-3383C9F1B70F}" sibTransId="{948FEB5B-F0D8-5942-B06C-A6B586A97CB5}"/>
    <dgm:cxn modelId="{E6A70729-EA98-2248-90EE-10C5E6F22171}" type="presOf" srcId="{A19F292F-3092-6648-9729-7697EED11324}" destId="{5BFB3505-8026-BF42-B0DE-6EFB7AD43654}" srcOrd="1" destOrd="0" presId="urn:microsoft.com/office/officeart/2005/8/layout/orgChart1"/>
    <dgm:cxn modelId="{7A164327-A277-0C4C-B16C-E4CCD6325494}" type="presOf" srcId="{E4C14F1A-E5DF-704B-86D4-F92998D3CC89}" destId="{B0C6E27F-DBC4-6D42-9E0B-5B076FA7D3E8}" srcOrd="0" destOrd="0" presId="urn:microsoft.com/office/officeart/2005/8/layout/orgChart1"/>
    <dgm:cxn modelId="{C0A03717-D529-C142-BC36-2767E58C4A46}" srcId="{BF98000C-7E9F-0845-8F9B-A7C01F0B621D}" destId="{8A1557A5-911F-ED46-8901-18F565BB98CF}" srcOrd="4" destOrd="0" parTransId="{B56AADB4-A8A5-F346-A509-60E08E2FE614}" sibTransId="{D1FF14DC-A790-9044-B8C7-3AA8663D90A7}"/>
    <dgm:cxn modelId="{C583DAA5-0279-694F-BFBF-4A9FA7F476F3}" type="presOf" srcId="{E5B5F6E2-C01B-CD44-8DF3-993809A1719C}" destId="{A13F20BC-443C-E244-AAC6-52D5575913D0}" srcOrd="1" destOrd="0" presId="urn:microsoft.com/office/officeart/2005/8/layout/orgChart1"/>
    <dgm:cxn modelId="{00E2D91F-A23D-1941-8E43-B8E16CB23A06}" type="presOf" srcId="{2E83F00D-DD62-194D-A279-795339826D35}" destId="{3EB8EE59-910D-914C-9665-A761507F9708}" srcOrd="0" destOrd="0" presId="urn:microsoft.com/office/officeart/2005/8/layout/orgChart1"/>
    <dgm:cxn modelId="{FC3A06A4-A8E1-5940-97EE-DD57A03A77AA}" type="presOf" srcId="{C00F9960-DFFD-4F42-8416-F1CDAB3C78ED}" destId="{E608A033-D0A3-194D-B2DD-BD2B74301B14}" srcOrd="0" destOrd="0" presId="urn:microsoft.com/office/officeart/2005/8/layout/orgChart1"/>
    <dgm:cxn modelId="{40FFFD35-237F-DE46-B3A4-3CA6F5723DC1}" type="presOf" srcId="{8C8ED39A-491B-ED4C-8439-4662344F3BE7}" destId="{32556006-2889-0749-A0CF-1D598FB60DCD}" srcOrd="1" destOrd="0" presId="urn:microsoft.com/office/officeart/2005/8/layout/orgChart1"/>
    <dgm:cxn modelId="{89BA305A-3E82-1340-B66B-006D44D02C2F}" type="presOf" srcId="{672545DC-28A3-B243-ACD5-EFA85C79558C}" destId="{B91A4404-01DE-F34B-8BE0-29CCAA323D1E}" srcOrd="1" destOrd="0" presId="urn:microsoft.com/office/officeart/2005/8/layout/orgChart1"/>
    <dgm:cxn modelId="{A592469D-5F7E-4D46-B84C-AC95BE0134FC}" type="presOf" srcId="{CF47ABD9-8D7F-854C-A98A-EECC5F0F9071}" destId="{4341AF47-11AF-6144-BD0A-C324DAC2A4FF}" srcOrd="0" destOrd="0" presId="urn:microsoft.com/office/officeart/2005/8/layout/orgChart1"/>
    <dgm:cxn modelId="{4A3BA260-7214-2F4A-93BE-C5C3D2163119}" type="presOf" srcId="{64853F5D-9D66-9C40-B7F9-74D96A195914}" destId="{B840C11D-EA2B-7F4C-8FD9-9D88E8AF6324}" srcOrd="0" destOrd="0" presId="urn:microsoft.com/office/officeart/2005/8/layout/orgChart1"/>
    <dgm:cxn modelId="{5E0D9126-C1D6-8946-95A4-665AC49DE211}" type="presParOf" srcId="{7BFCA76A-2A56-0B4F-8266-F39E09E0398D}" destId="{0C2F0255-CF78-204D-98C0-5E0B57F62BFA}" srcOrd="0" destOrd="0" presId="urn:microsoft.com/office/officeart/2005/8/layout/orgChart1"/>
    <dgm:cxn modelId="{48B37D50-BD0C-254F-873C-5F9B24D01D70}" type="presParOf" srcId="{0C2F0255-CF78-204D-98C0-5E0B57F62BFA}" destId="{5831BAFA-0DF5-7746-87FE-BF5816B09DE2}" srcOrd="0" destOrd="0" presId="urn:microsoft.com/office/officeart/2005/8/layout/orgChart1"/>
    <dgm:cxn modelId="{EFEFA966-A4E1-134E-B007-24D76C81AE0D}" type="presParOf" srcId="{5831BAFA-0DF5-7746-87FE-BF5816B09DE2}" destId="{35A6A049-678F-FC4E-BA3D-4F0BFE196D6B}" srcOrd="0" destOrd="0" presId="urn:microsoft.com/office/officeart/2005/8/layout/orgChart1"/>
    <dgm:cxn modelId="{C810E41B-355F-9A4C-8D74-65DB58F21AFE}" type="presParOf" srcId="{5831BAFA-0DF5-7746-87FE-BF5816B09DE2}" destId="{06C3FA02-3E9D-0A43-A968-CDB8CC52FC8F}" srcOrd="1" destOrd="0" presId="urn:microsoft.com/office/officeart/2005/8/layout/orgChart1"/>
    <dgm:cxn modelId="{AC42D041-82BE-0A48-91B7-3A12A0A08ED5}" type="presParOf" srcId="{0C2F0255-CF78-204D-98C0-5E0B57F62BFA}" destId="{3C968D90-2FA8-7048-87E8-EA28D9630EE0}" srcOrd="1" destOrd="0" presId="urn:microsoft.com/office/officeart/2005/8/layout/orgChart1"/>
    <dgm:cxn modelId="{44A63B3A-E9A9-BE4C-8194-37B25B6FC2F3}" type="presParOf" srcId="{3C968D90-2FA8-7048-87E8-EA28D9630EE0}" destId="{B88D6755-1403-914F-BFEB-B7E09217A9F2}" srcOrd="0" destOrd="0" presId="urn:microsoft.com/office/officeart/2005/8/layout/orgChart1"/>
    <dgm:cxn modelId="{98E0CC3D-EB88-E843-ABB8-FB3C2E1FB522}" type="presParOf" srcId="{3C968D90-2FA8-7048-87E8-EA28D9630EE0}" destId="{65309560-CC87-3447-9EC6-0620DEBB886E}" srcOrd="1" destOrd="0" presId="urn:microsoft.com/office/officeart/2005/8/layout/orgChart1"/>
    <dgm:cxn modelId="{3800FA04-92B0-2442-8B94-7662FEED490D}" type="presParOf" srcId="{65309560-CC87-3447-9EC6-0620DEBB886E}" destId="{13A1BB04-C584-124E-9E87-05804BD8D29A}" srcOrd="0" destOrd="0" presId="urn:microsoft.com/office/officeart/2005/8/layout/orgChart1"/>
    <dgm:cxn modelId="{CC58C2E2-8E95-894D-8C89-C19DB6961430}" type="presParOf" srcId="{13A1BB04-C584-124E-9E87-05804BD8D29A}" destId="{0248D816-9B3E-8646-8DFB-03B80CE193C6}" srcOrd="0" destOrd="0" presId="urn:microsoft.com/office/officeart/2005/8/layout/orgChart1"/>
    <dgm:cxn modelId="{46B796B8-CA27-1542-AC4C-F638A09623E1}" type="presParOf" srcId="{13A1BB04-C584-124E-9E87-05804BD8D29A}" destId="{BFCFBBBB-E036-B049-8FF3-F59F744895BA}" srcOrd="1" destOrd="0" presId="urn:microsoft.com/office/officeart/2005/8/layout/orgChart1"/>
    <dgm:cxn modelId="{93DE4849-5835-5240-B053-2A923547814B}" type="presParOf" srcId="{65309560-CC87-3447-9EC6-0620DEBB886E}" destId="{FAE69516-FD0E-F04E-8805-21B60F843865}" srcOrd="1" destOrd="0" presId="urn:microsoft.com/office/officeart/2005/8/layout/orgChart1"/>
    <dgm:cxn modelId="{20731E50-E665-594E-A15A-36B1E9C24499}" type="presParOf" srcId="{FAE69516-FD0E-F04E-8805-21B60F843865}" destId="{B9BBE404-3918-5D43-852B-8E68DDDEF261}" srcOrd="0" destOrd="0" presId="urn:microsoft.com/office/officeart/2005/8/layout/orgChart1"/>
    <dgm:cxn modelId="{00C8C592-04CA-D04C-9B49-BAFF8FFACB72}" type="presParOf" srcId="{FAE69516-FD0E-F04E-8805-21B60F843865}" destId="{B692874F-F032-E44C-99E2-2F23A61DAA99}" srcOrd="1" destOrd="0" presId="urn:microsoft.com/office/officeart/2005/8/layout/orgChart1"/>
    <dgm:cxn modelId="{85CCDE95-31B0-AF4A-82A4-DA39923B1DF2}" type="presParOf" srcId="{B692874F-F032-E44C-99E2-2F23A61DAA99}" destId="{DF21452F-CAB1-2743-857A-EF926154D4FB}" srcOrd="0" destOrd="0" presId="urn:microsoft.com/office/officeart/2005/8/layout/orgChart1"/>
    <dgm:cxn modelId="{64890467-D127-7E44-B16E-09FEA7217D1A}" type="presParOf" srcId="{DF21452F-CAB1-2743-857A-EF926154D4FB}" destId="{2C76BED1-A7CD-7A49-8B01-BB27F9AD6FC7}" srcOrd="0" destOrd="0" presId="urn:microsoft.com/office/officeart/2005/8/layout/orgChart1"/>
    <dgm:cxn modelId="{2B55D78B-DF26-9D44-9DFB-CC2E75B9969D}" type="presParOf" srcId="{DF21452F-CAB1-2743-857A-EF926154D4FB}" destId="{7BD51E59-D929-7C42-8498-52313BAAFC21}" srcOrd="1" destOrd="0" presId="urn:microsoft.com/office/officeart/2005/8/layout/orgChart1"/>
    <dgm:cxn modelId="{CC4B4320-75FA-2D40-B2EC-D485643A39E7}" type="presParOf" srcId="{B692874F-F032-E44C-99E2-2F23A61DAA99}" destId="{591E8F5A-FC1C-E245-8FFA-537A965FB26E}" srcOrd="1" destOrd="0" presId="urn:microsoft.com/office/officeart/2005/8/layout/orgChart1"/>
    <dgm:cxn modelId="{AEC9543D-2FC2-F74C-8157-D40CFDD7ED10}" type="presParOf" srcId="{B692874F-F032-E44C-99E2-2F23A61DAA99}" destId="{921D8744-23C2-EF41-9639-7DD1D34DB4B1}" srcOrd="2" destOrd="0" presId="urn:microsoft.com/office/officeart/2005/8/layout/orgChart1"/>
    <dgm:cxn modelId="{5D6F6523-7BD1-5E42-9CDD-29104DC9F4F2}" type="presParOf" srcId="{FAE69516-FD0E-F04E-8805-21B60F843865}" destId="{B0C6E27F-DBC4-6D42-9E0B-5B076FA7D3E8}" srcOrd="2" destOrd="0" presId="urn:microsoft.com/office/officeart/2005/8/layout/orgChart1"/>
    <dgm:cxn modelId="{74F77DA1-CDBC-4D4D-99B3-5647307B6E66}" type="presParOf" srcId="{FAE69516-FD0E-F04E-8805-21B60F843865}" destId="{B029C826-5182-3F40-9AAE-5560A6C8C700}" srcOrd="3" destOrd="0" presId="urn:microsoft.com/office/officeart/2005/8/layout/orgChart1"/>
    <dgm:cxn modelId="{76630161-2055-3D49-82DB-5AFE31CDF4A9}" type="presParOf" srcId="{B029C826-5182-3F40-9AAE-5560A6C8C700}" destId="{B9D5728F-9A36-5848-98D2-B6572EA11CB6}" srcOrd="0" destOrd="0" presId="urn:microsoft.com/office/officeart/2005/8/layout/orgChart1"/>
    <dgm:cxn modelId="{113C05BD-F96C-3C4F-BBB4-D3D20C458335}" type="presParOf" srcId="{B9D5728F-9A36-5848-98D2-B6572EA11CB6}" destId="{2B7FAEE5-65C4-214B-A23D-19DFFD7BF180}" srcOrd="0" destOrd="0" presId="urn:microsoft.com/office/officeart/2005/8/layout/orgChart1"/>
    <dgm:cxn modelId="{09B0FEF9-4F1B-7B4A-8F96-30424E29EF4F}" type="presParOf" srcId="{B9D5728F-9A36-5848-98D2-B6572EA11CB6}" destId="{0C1A7A9B-3878-084F-A734-0504218FE4DC}" srcOrd="1" destOrd="0" presId="urn:microsoft.com/office/officeart/2005/8/layout/orgChart1"/>
    <dgm:cxn modelId="{9FD65553-BDD4-F74F-9611-93F4EC2F01FE}" type="presParOf" srcId="{B029C826-5182-3F40-9AAE-5560A6C8C700}" destId="{A4F5F396-01B6-6447-9936-9084106A9B1E}" srcOrd="1" destOrd="0" presId="urn:microsoft.com/office/officeart/2005/8/layout/orgChart1"/>
    <dgm:cxn modelId="{6A0CAB29-2D93-0E49-95D9-7A6EB13D5E93}" type="presParOf" srcId="{B029C826-5182-3F40-9AAE-5560A6C8C700}" destId="{4E4C28F5-E37A-AF4F-A520-E52D838C27DB}" srcOrd="2" destOrd="0" presId="urn:microsoft.com/office/officeart/2005/8/layout/orgChart1"/>
    <dgm:cxn modelId="{F81A86AF-B195-E94E-9BEF-07CEE46F1F85}" type="presParOf" srcId="{FAE69516-FD0E-F04E-8805-21B60F843865}" destId="{3737D98E-D219-964C-A285-A83B0CDF4AFC}" srcOrd="4" destOrd="0" presId="urn:microsoft.com/office/officeart/2005/8/layout/orgChart1"/>
    <dgm:cxn modelId="{860E8A9A-75EA-A644-BBA2-B1414F3D1D44}" type="presParOf" srcId="{FAE69516-FD0E-F04E-8805-21B60F843865}" destId="{CF1BF506-B140-A643-8E6D-4C1DCA94D234}" srcOrd="5" destOrd="0" presId="urn:microsoft.com/office/officeart/2005/8/layout/orgChart1"/>
    <dgm:cxn modelId="{88E45A73-E09E-ED4E-AD3E-06A2761B5FF5}" type="presParOf" srcId="{CF1BF506-B140-A643-8E6D-4C1DCA94D234}" destId="{0F0BC509-ABBD-2748-9615-6C3C6BDE2FAC}" srcOrd="0" destOrd="0" presId="urn:microsoft.com/office/officeart/2005/8/layout/orgChart1"/>
    <dgm:cxn modelId="{BCA69CCE-B7E9-5041-9EE6-8D79C05583F2}" type="presParOf" srcId="{0F0BC509-ABBD-2748-9615-6C3C6BDE2FAC}" destId="{E608A033-D0A3-194D-B2DD-BD2B74301B14}" srcOrd="0" destOrd="0" presId="urn:microsoft.com/office/officeart/2005/8/layout/orgChart1"/>
    <dgm:cxn modelId="{6F56830E-DA4A-2743-8552-A0CDAE465FCC}" type="presParOf" srcId="{0F0BC509-ABBD-2748-9615-6C3C6BDE2FAC}" destId="{A8511DEB-A7C8-DA4D-BF48-94820D8EDFBF}" srcOrd="1" destOrd="0" presId="urn:microsoft.com/office/officeart/2005/8/layout/orgChart1"/>
    <dgm:cxn modelId="{128F5B12-4295-DB40-957C-E1DA3B58321C}" type="presParOf" srcId="{CF1BF506-B140-A643-8E6D-4C1DCA94D234}" destId="{C945DE60-71A1-2842-82EE-6DAD867E78FA}" srcOrd="1" destOrd="0" presId="urn:microsoft.com/office/officeart/2005/8/layout/orgChart1"/>
    <dgm:cxn modelId="{1D353F2D-4689-204F-9C22-40A8952F513E}" type="presParOf" srcId="{CF1BF506-B140-A643-8E6D-4C1DCA94D234}" destId="{6E1DF8D2-C156-A04E-90A6-994B223CE7B4}" srcOrd="2" destOrd="0" presId="urn:microsoft.com/office/officeart/2005/8/layout/orgChart1"/>
    <dgm:cxn modelId="{9C98F82E-1A88-B64E-8343-91103C516B9B}" type="presParOf" srcId="{FAE69516-FD0E-F04E-8805-21B60F843865}" destId="{D86ED5FF-145A-F348-A142-AC2B3385A441}" srcOrd="6" destOrd="0" presId="urn:microsoft.com/office/officeart/2005/8/layout/orgChart1"/>
    <dgm:cxn modelId="{0FB7D9AF-8945-D947-8408-50560426EDD7}" type="presParOf" srcId="{FAE69516-FD0E-F04E-8805-21B60F843865}" destId="{5F59129F-73F2-B948-AAB9-CA7C792F39CF}" srcOrd="7" destOrd="0" presId="urn:microsoft.com/office/officeart/2005/8/layout/orgChart1"/>
    <dgm:cxn modelId="{E4FE78AF-553C-1049-8EBA-256BA3C05E66}" type="presParOf" srcId="{5F59129F-73F2-B948-AAB9-CA7C792F39CF}" destId="{F1CC5FEB-8879-5B43-B32D-60C5C45BAFE0}" srcOrd="0" destOrd="0" presId="urn:microsoft.com/office/officeart/2005/8/layout/orgChart1"/>
    <dgm:cxn modelId="{38FC35E5-3A4D-344D-A008-E9B1EDCF34F0}" type="presParOf" srcId="{F1CC5FEB-8879-5B43-B32D-60C5C45BAFE0}" destId="{53089A44-197A-7A44-9C20-5FA28F2E2857}" srcOrd="0" destOrd="0" presId="urn:microsoft.com/office/officeart/2005/8/layout/orgChart1"/>
    <dgm:cxn modelId="{497A08D8-5347-0F4F-B308-6C7FC59BF068}" type="presParOf" srcId="{F1CC5FEB-8879-5B43-B32D-60C5C45BAFE0}" destId="{5D39DE79-97F1-D34F-88A8-679740297B60}" srcOrd="1" destOrd="0" presId="urn:microsoft.com/office/officeart/2005/8/layout/orgChart1"/>
    <dgm:cxn modelId="{58E44597-8923-1F4B-AAD8-DFD09C9849AA}" type="presParOf" srcId="{5F59129F-73F2-B948-AAB9-CA7C792F39CF}" destId="{B18AB8E7-1144-6348-B59B-D37AF5E9BF28}" srcOrd="1" destOrd="0" presId="urn:microsoft.com/office/officeart/2005/8/layout/orgChart1"/>
    <dgm:cxn modelId="{CC9C7B07-5BB3-6C45-958E-91852351FD0B}" type="presParOf" srcId="{5F59129F-73F2-B948-AAB9-CA7C792F39CF}" destId="{4F0D6216-38EB-9649-A013-077E135FD9A3}" srcOrd="2" destOrd="0" presId="urn:microsoft.com/office/officeart/2005/8/layout/orgChart1"/>
    <dgm:cxn modelId="{0DA0B355-DE80-5D43-A9CA-71F52100A809}" type="presParOf" srcId="{FAE69516-FD0E-F04E-8805-21B60F843865}" destId="{B43531AA-2604-2E4A-ACF2-B60ABFD06D1B}" srcOrd="8" destOrd="0" presId="urn:microsoft.com/office/officeart/2005/8/layout/orgChart1"/>
    <dgm:cxn modelId="{C0D71050-A440-C54E-8FE6-6BECC8F6E2EB}" type="presParOf" srcId="{FAE69516-FD0E-F04E-8805-21B60F843865}" destId="{8FAC383C-EE99-854F-A879-7A190DF96C37}" srcOrd="9" destOrd="0" presId="urn:microsoft.com/office/officeart/2005/8/layout/orgChart1"/>
    <dgm:cxn modelId="{08CD9890-AD8D-634E-9E7E-ECF8EFD0963E}" type="presParOf" srcId="{8FAC383C-EE99-854F-A879-7A190DF96C37}" destId="{15B5EA6E-22A5-164C-9737-F325D3343111}" srcOrd="0" destOrd="0" presId="urn:microsoft.com/office/officeart/2005/8/layout/orgChart1"/>
    <dgm:cxn modelId="{8496FB98-8002-104D-9C13-859976BA7134}" type="presParOf" srcId="{15B5EA6E-22A5-164C-9737-F325D3343111}" destId="{568F3092-00ED-0845-9961-087AD881BBB2}" srcOrd="0" destOrd="0" presId="urn:microsoft.com/office/officeart/2005/8/layout/orgChart1"/>
    <dgm:cxn modelId="{0E60A5FD-7FA6-0F48-BD84-5D2DD139827A}" type="presParOf" srcId="{15B5EA6E-22A5-164C-9737-F325D3343111}" destId="{5D8A5C01-FB31-1643-BD42-B729EDD7F88E}" srcOrd="1" destOrd="0" presId="urn:microsoft.com/office/officeart/2005/8/layout/orgChart1"/>
    <dgm:cxn modelId="{31DCCAD7-4E61-4E4B-BB01-34140105E727}" type="presParOf" srcId="{8FAC383C-EE99-854F-A879-7A190DF96C37}" destId="{DBAB43FE-0597-9E48-A680-3E5690CEE89C}" srcOrd="1" destOrd="0" presId="urn:microsoft.com/office/officeart/2005/8/layout/orgChart1"/>
    <dgm:cxn modelId="{82B88221-3D59-474F-AEC5-4D2349A34ABA}" type="presParOf" srcId="{8FAC383C-EE99-854F-A879-7A190DF96C37}" destId="{F2B83BFF-A537-D440-8153-2CFF6C2437D2}" srcOrd="2" destOrd="0" presId="urn:microsoft.com/office/officeart/2005/8/layout/orgChart1"/>
    <dgm:cxn modelId="{8D0DE52B-3B88-6446-B82A-F4DF24562319}" type="presParOf" srcId="{FAE69516-FD0E-F04E-8805-21B60F843865}" destId="{B324AFC7-675D-A947-8092-28FAF86B2BEE}" srcOrd="10" destOrd="0" presId="urn:microsoft.com/office/officeart/2005/8/layout/orgChart1"/>
    <dgm:cxn modelId="{2274F129-CF58-F048-8186-FD6D15748605}" type="presParOf" srcId="{FAE69516-FD0E-F04E-8805-21B60F843865}" destId="{6B584A5B-CD56-B947-ADCF-611EB13DA6CA}" srcOrd="11" destOrd="0" presId="urn:microsoft.com/office/officeart/2005/8/layout/orgChart1"/>
    <dgm:cxn modelId="{B7C3AC57-DA88-A341-9B65-AB24BB00F25C}" type="presParOf" srcId="{6B584A5B-CD56-B947-ADCF-611EB13DA6CA}" destId="{DED96388-310F-A742-8D31-1F82C495BDD4}" srcOrd="0" destOrd="0" presId="urn:microsoft.com/office/officeart/2005/8/layout/orgChart1"/>
    <dgm:cxn modelId="{1BD06676-A53C-9247-930C-40DFB91751E1}" type="presParOf" srcId="{DED96388-310F-A742-8D31-1F82C495BDD4}" destId="{9CDFF6CC-7386-CD4C-8E56-8EF744ADFAD6}" srcOrd="0" destOrd="0" presId="urn:microsoft.com/office/officeart/2005/8/layout/orgChart1"/>
    <dgm:cxn modelId="{08EC2DC6-8CDF-AA41-8230-697294E540D6}" type="presParOf" srcId="{DED96388-310F-A742-8D31-1F82C495BDD4}" destId="{5E00C4CA-6DB1-AA40-BE23-E57F29F270F6}" srcOrd="1" destOrd="0" presId="urn:microsoft.com/office/officeart/2005/8/layout/orgChart1"/>
    <dgm:cxn modelId="{31FAEC7E-B168-AB49-8ACC-A0D73582EC48}" type="presParOf" srcId="{6B584A5B-CD56-B947-ADCF-611EB13DA6CA}" destId="{E349B3D7-DA50-F946-9774-005855051049}" srcOrd="1" destOrd="0" presId="urn:microsoft.com/office/officeart/2005/8/layout/orgChart1"/>
    <dgm:cxn modelId="{B2312D3E-4AE8-8F49-9E4D-6B30C82B52BA}" type="presParOf" srcId="{6B584A5B-CD56-B947-ADCF-611EB13DA6CA}" destId="{DF437B87-51C4-0143-8090-4F6EF458D866}" srcOrd="2" destOrd="0" presId="urn:microsoft.com/office/officeart/2005/8/layout/orgChart1"/>
    <dgm:cxn modelId="{699906C5-BC7B-E249-983F-29D58C41E103}" type="presParOf" srcId="{FAE69516-FD0E-F04E-8805-21B60F843865}" destId="{516F2F6A-1872-4247-A401-698469EC1385}" srcOrd="12" destOrd="0" presId="urn:microsoft.com/office/officeart/2005/8/layout/orgChart1"/>
    <dgm:cxn modelId="{1D8FDE2E-0BD6-0A4B-8609-255080D30015}" type="presParOf" srcId="{FAE69516-FD0E-F04E-8805-21B60F843865}" destId="{3526110F-5FFD-BA4D-8399-8850133587CB}" srcOrd="13" destOrd="0" presId="urn:microsoft.com/office/officeart/2005/8/layout/orgChart1"/>
    <dgm:cxn modelId="{87DC2032-2E6E-DC4D-8A39-5BF14700CC33}" type="presParOf" srcId="{3526110F-5FFD-BA4D-8399-8850133587CB}" destId="{2077456C-8671-D049-BD7A-C9E7B98D02AC}" srcOrd="0" destOrd="0" presId="urn:microsoft.com/office/officeart/2005/8/layout/orgChart1"/>
    <dgm:cxn modelId="{69326717-0438-1647-9EBF-36B8B4B47742}" type="presParOf" srcId="{2077456C-8671-D049-BD7A-C9E7B98D02AC}" destId="{4AAA8FF3-FBA5-AA48-851D-5D7D3C38592E}" srcOrd="0" destOrd="0" presId="urn:microsoft.com/office/officeart/2005/8/layout/orgChart1"/>
    <dgm:cxn modelId="{2C32C5B0-ADB7-4648-A903-DD4CEEE85186}" type="presParOf" srcId="{2077456C-8671-D049-BD7A-C9E7B98D02AC}" destId="{1DFEE99C-B9ED-F445-8FAD-352B1F87751F}" srcOrd="1" destOrd="0" presId="urn:microsoft.com/office/officeart/2005/8/layout/orgChart1"/>
    <dgm:cxn modelId="{F00345B7-8DCD-0944-B211-FBB7073335FD}" type="presParOf" srcId="{3526110F-5FFD-BA4D-8399-8850133587CB}" destId="{08CEB33D-C352-F240-8D23-1A687CDB0389}" srcOrd="1" destOrd="0" presId="urn:microsoft.com/office/officeart/2005/8/layout/orgChart1"/>
    <dgm:cxn modelId="{C699B1B7-88D1-3C4E-B912-27DE6A4F5374}" type="presParOf" srcId="{3526110F-5FFD-BA4D-8399-8850133587CB}" destId="{0D994B6A-9B1B-AA4A-B324-A13CCBB3E96F}" srcOrd="2" destOrd="0" presId="urn:microsoft.com/office/officeart/2005/8/layout/orgChart1"/>
    <dgm:cxn modelId="{FCB44BA6-1779-2C44-BBDD-68D9BFC30709}" type="presParOf" srcId="{65309560-CC87-3447-9EC6-0620DEBB886E}" destId="{68BFD317-C386-F940-BA01-12DCB2AEDCA2}" srcOrd="2" destOrd="0" presId="urn:microsoft.com/office/officeart/2005/8/layout/orgChart1"/>
    <dgm:cxn modelId="{515F789A-617D-4142-89FF-D5E4A70C9169}" type="presParOf" srcId="{3C968D90-2FA8-7048-87E8-EA28D9630EE0}" destId="{8D2E40DA-0DE6-314A-8B24-6E96B7505D73}" srcOrd="2" destOrd="0" presId="urn:microsoft.com/office/officeart/2005/8/layout/orgChart1"/>
    <dgm:cxn modelId="{21A1955A-D65F-9D44-894D-21FABCB9CA40}" type="presParOf" srcId="{3C968D90-2FA8-7048-87E8-EA28D9630EE0}" destId="{0FC9F4D4-81B0-394A-A540-28304033B530}" srcOrd="3" destOrd="0" presId="urn:microsoft.com/office/officeart/2005/8/layout/orgChart1"/>
    <dgm:cxn modelId="{A4F46BEE-180C-124C-BBA7-D87E552F2C31}" type="presParOf" srcId="{0FC9F4D4-81B0-394A-A540-28304033B530}" destId="{28664132-EA15-1149-9BF1-15DE6E9ED695}" srcOrd="0" destOrd="0" presId="urn:microsoft.com/office/officeart/2005/8/layout/orgChart1"/>
    <dgm:cxn modelId="{F65952A9-0A51-D04C-9C9A-DDD984676303}" type="presParOf" srcId="{28664132-EA15-1149-9BF1-15DE6E9ED695}" destId="{A5035CC7-1BF2-2249-A443-7EEF7879A96E}" srcOrd="0" destOrd="0" presId="urn:microsoft.com/office/officeart/2005/8/layout/orgChart1"/>
    <dgm:cxn modelId="{528E977B-A39C-0643-9FD3-5B8454B14E31}" type="presParOf" srcId="{28664132-EA15-1149-9BF1-15DE6E9ED695}" destId="{A13F20BC-443C-E244-AAC6-52D5575913D0}" srcOrd="1" destOrd="0" presId="urn:microsoft.com/office/officeart/2005/8/layout/orgChart1"/>
    <dgm:cxn modelId="{57D489F5-E51C-E142-8201-480C7BB91C4F}" type="presParOf" srcId="{0FC9F4D4-81B0-394A-A540-28304033B530}" destId="{8B80ED30-4DE5-AD41-B8FB-9B080D6A5A0C}" srcOrd="1" destOrd="0" presId="urn:microsoft.com/office/officeart/2005/8/layout/orgChart1"/>
    <dgm:cxn modelId="{684DEDEA-A0D8-3A4C-B7FC-0A3BE885ED66}" type="presParOf" srcId="{8B80ED30-4DE5-AD41-B8FB-9B080D6A5A0C}" destId="{7B0A2EA2-9F2F-504A-8E9F-2DEB3E747B38}" srcOrd="0" destOrd="0" presId="urn:microsoft.com/office/officeart/2005/8/layout/orgChart1"/>
    <dgm:cxn modelId="{8F98222B-8EEE-7841-8C84-770CA1104EC8}" type="presParOf" srcId="{8B80ED30-4DE5-AD41-B8FB-9B080D6A5A0C}" destId="{6530BFCE-51C9-DA41-8661-6A8B0B0B9DDE}" srcOrd="1" destOrd="0" presId="urn:microsoft.com/office/officeart/2005/8/layout/orgChart1"/>
    <dgm:cxn modelId="{02BADBC2-7708-6C48-A2DF-C52BD183CE49}" type="presParOf" srcId="{6530BFCE-51C9-DA41-8661-6A8B0B0B9DDE}" destId="{B3B29663-0BA5-9C4A-AC49-8908C4FAE325}" srcOrd="0" destOrd="0" presId="urn:microsoft.com/office/officeart/2005/8/layout/orgChart1"/>
    <dgm:cxn modelId="{0034AC43-8350-4F4D-B95A-A0CA28DBCFE4}" type="presParOf" srcId="{B3B29663-0BA5-9C4A-AC49-8908C4FAE325}" destId="{B4660624-66B6-2042-B211-CF58A972B378}" srcOrd="0" destOrd="0" presId="urn:microsoft.com/office/officeart/2005/8/layout/orgChart1"/>
    <dgm:cxn modelId="{AFEB9B16-7851-6C48-9945-0C81659E8017}" type="presParOf" srcId="{B3B29663-0BA5-9C4A-AC49-8908C4FAE325}" destId="{B91A4404-01DE-F34B-8BE0-29CCAA323D1E}" srcOrd="1" destOrd="0" presId="urn:microsoft.com/office/officeart/2005/8/layout/orgChart1"/>
    <dgm:cxn modelId="{49D10D88-AB29-914C-A08E-20B1FD8C6CAB}" type="presParOf" srcId="{6530BFCE-51C9-DA41-8661-6A8B0B0B9DDE}" destId="{2E7BC5B9-45DA-214E-8510-C54FD9CB0A46}" srcOrd="1" destOrd="0" presId="urn:microsoft.com/office/officeart/2005/8/layout/orgChart1"/>
    <dgm:cxn modelId="{D4830539-1736-5845-B25E-9BC229FC188E}" type="presParOf" srcId="{6530BFCE-51C9-DA41-8661-6A8B0B0B9DDE}" destId="{23D9869B-2C9B-CF48-A6E4-0A2CF8E00113}" srcOrd="2" destOrd="0" presId="urn:microsoft.com/office/officeart/2005/8/layout/orgChart1"/>
    <dgm:cxn modelId="{633194A6-CFA2-2F47-ADCF-9A6FC417B2F8}" type="presParOf" srcId="{8B80ED30-4DE5-AD41-B8FB-9B080D6A5A0C}" destId="{64D3A253-2849-AE4E-93D6-0173D52CEDC0}" srcOrd="2" destOrd="0" presId="urn:microsoft.com/office/officeart/2005/8/layout/orgChart1"/>
    <dgm:cxn modelId="{A22D8E26-BC35-6143-A6AC-856678B2C52C}" type="presParOf" srcId="{8B80ED30-4DE5-AD41-B8FB-9B080D6A5A0C}" destId="{D9111927-3902-A343-BE85-D11EFD5B4FD4}" srcOrd="3" destOrd="0" presId="urn:microsoft.com/office/officeart/2005/8/layout/orgChart1"/>
    <dgm:cxn modelId="{10FFB17B-49A5-0E4B-9150-37D1398242DD}" type="presParOf" srcId="{D9111927-3902-A343-BE85-D11EFD5B4FD4}" destId="{28DA6A45-E664-E942-A446-39BB7F15E30A}" srcOrd="0" destOrd="0" presId="urn:microsoft.com/office/officeart/2005/8/layout/orgChart1"/>
    <dgm:cxn modelId="{F2BF57EA-645C-514C-8764-C48B1F5F966E}" type="presParOf" srcId="{28DA6A45-E664-E942-A446-39BB7F15E30A}" destId="{B840C11D-EA2B-7F4C-8FD9-9D88E8AF6324}" srcOrd="0" destOrd="0" presId="urn:microsoft.com/office/officeart/2005/8/layout/orgChart1"/>
    <dgm:cxn modelId="{AD519DF1-F676-E84E-B0B2-DC7B45829A08}" type="presParOf" srcId="{28DA6A45-E664-E942-A446-39BB7F15E30A}" destId="{8B8E9C4E-6E1B-7944-A5D2-A6B30DA1E089}" srcOrd="1" destOrd="0" presId="urn:microsoft.com/office/officeart/2005/8/layout/orgChart1"/>
    <dgm:cxn modelId="{FDD73E5D-807C-724E-961A-C3A3F1CD041D}" type="presParOf" srcId="{D9111927-3902-A343-BE85-D11EFD5B4FD4}" destId="{1A591E8A-F2D8-BF47-B1E2-EA350F76FC5A}" srcOrd="1" destOrd="0" presId="urn:microsoft.com/office/officeart/2005/8/layout/orgChart1"/>
    <dgm:cxn modelId="{5B4AD6C3-1E5C-1148-A7B0-9CBB2CF26AA4}" type="presParOf" srcId="{D9111927-3902-A343-BE85-D11EFD5B4FD4}" destId="{289C272D-F0AF-3F48-9D7E-2E669E7DBEB4}" srcOrd="2" destOrd="0" presId="urn:microsoft.com/office/officeart/2005/8/layout/orgChart1"/>
    <dgm:cxn modelId="{2A64EB46-5806-284D-9D4E-472742E1A2E8}" type="presParOf" srcId="{8B80ED30-4DE5-AD41-B8FB-9B080D6A5A0C}" destId="{3EB8EE59-910D-914C-9665-A761507F9708}" srcOrd="4" destOrd="0" presId="urn:microsoft.com/office/officeart/2005/8/layout/orgChart1"/>
    <dgm:cxn modelId="{FD34EB03-8045-3B45-AA7E-31D56026AA4A}" type="presParOf" srcId="{8B80ED30-4DE5-AD41-B8FB-9B080D6A5A0C}" destId="{1B26076C-3D51-DE40-BB80-ABBF94F2463D}" srcOrd="5" destOrd="0" presId="urn:microsoft.com/office/officeart/2005/8/layout/orgChart1"/>
    <dgm:cxn modelId="{BC642E21-DF47-D149-9D32-4BEFC1F5F3BF}" type="presParOf" srcId="{1B26076C-3D51-DE40-BB80-ABBF94F2463D}" destId="{EE63BB61-CF7A-E948-8C5F-83CBBA2E1A47}" srcOrd="0" destOrd="0" presId="urn:microsoft.com/office/officeart/2005/8/layout/orgChart1"/>
    <dgm:cxn modelId="{C6C2968A-9155-A14E-A104-F3C4EEE3C2DE}" type="presParOf" srcId="{EE63BB61-CF7A-E948-8C5F-83CBBA2E1A47}" destId="{8DD021DA-2CFF-9B4C-AB56-B5037EA71274}" srcOrd="0" destOrd="0" presId="urn:microsoft.com/office/officeart/2005/8/layout/orgChart1"/>
    <dgm:cxn modelId="{A67C2538-1EB1-EB4C-889A-D4FE4536AD14}" type="presParOf" srcId="{EE63BB61-CF7A-E948-8C5F-83CBBA2E1A47}" destId="{06913C3D-5CDC-DF4B-92B6-308B37FB7B91}" srcOrd="1" destOrd="0" presId="urn:microsoft.com/office/officeart/2005/8/layout/orgChart1"/>
    <dgm:cxn modelId="{751741EE-6FFD-D04C-A7D6-04705EDE0A90}" type="presParOf" srcId="{1B26076C-3D51-DE40-BB80-ABBF94F2463D}" destId="{BE3A387E-D4E8-5142-99AE-718EF55A434A}" srcOrd="1" destOrd="0" presId="urn:microsoft.com/office/officeart/2005/8/layout/orgChart1"/>
    <dgm:cxn modelId="{292A471F-1974-3449-B710-E96B72D21696}" type="presParOf" srcId="{1B26076C-3D51-DE40-BB80-ABBF94F2463D}" destId="{C64BB88A-3849-2142-9C80-3F093299422E}" srcOrd="2" destOrd="0" presId="urn:microsoft.com/office/officeart/2005/8/layout/orgChart1"/>
    <dgm:cxn modelId="{51718D0D-766F-5545-8B44-DF414DE3BBDB}" type="presParOf" srcId="{8B80ED30-4DE5-AD41-B8FB-9B080D6A5A0C}" destId="{4341AF47-11AF-6144-BD0A-C324DAC2A4FF}" srcOrd="6" destOrd="0" presId="urn:microsoft.com/office/officeart/2005/8/layout/orgChart1"/>
    <dgm:cxn modelId="{453B1A27-16C2-D345-AE26-A60F9BF2B822}" type="presParOf" srcId="{8B80ED30-4DE5-AD41-B8FB-9B080D6A5A0C}" destId="{363058FC-93E0-384A-829D-9E95A116016B}" srcOrd="7" destOrd="0" presId="urn:microsoft.com/office/officeart/2005/8/layout/orgChart1"/>
    <dgm:cxn modelId="{CFE0EC6E-7C69-8140-AD67-46AB812E40EE}" type="presParOf" srcId="{363058FC-93E0-384A-829D-9E95A116016B}" destId="{9FFA8333-1897-BA4F-940C-796A310C70AF}" srcOrd="0" destOrd="0" presId="urn:microsoft.com/office/officeart/2005/8/layout/orgChart1"/>
    <dgm:cxn modelId="{7DA112B2-44C3-FB4C-9A31-D8ECA570E210}" type="presParOf" srcId="{9FFA8333-1897-BA4F-940C-796A310C70AF}" destId="{C09B5C1C-6EB8-DC41-B844-BD0A8DE55096}" srcOrd="0" destOrd="0" presId="urn:microsoft.com/office/officeart/2005/8/layout/orgChart1"/>
    <dgm:cxn modelId="{F241F7CC-1763-5D4F-95EC-5FE9EEE3C20C}" type="presParOf" srcId="{9FFA8333-1897-BA4F-940C-796A310C70AF}" destId="{01347793-D2D5-B24E-83FA-D52632C704EC}" srcOrd="1" destOrd="0" presId="urn:microsoft.com/office/officeart/2005/8/layout/orgChart1"/>
    <dgm:cxn modelId="{C9489C9F-7F4A-FC4F-AF76-E69811FEB79D}" type="presParOf" srcId="{363058FC-93E0-384A-829D-9E95A116016B}" destId="{7BF9A732-101E-3F48-9633-3FA6A4208CEA}" srcOrd="1" destOrd="0" presId="urn:microsoft.com/office/officeart/2005/8/layout/orgChart1"/>
    <dgm:cxn modelId="{884D1DC4-60EB-8F4C-A530-C7CEC0CA4C76}" type="presParOf" srcId="{363058FC-93E0-384A-829D-9E95A116016B}" destId="{D218CFF2-4714-6648-A77E-14E128D55158}" srcOrd="2" destOrd="0" presId="urn:microsoft.com/office/officeart/2005/8/layout/orgChart1"/>
    <dgm:cxn modelId="{6CD5156E-9C67-3B4B-94E6-9C9B541779AF}" type="presParOf" srcId="{8B80ED30-4DE5-AD41-B8FB-9B080D6A5A0C}" destId="{133FC3A0-4EE4-A147-AD5A-D244A92523EC}" srcOrd="8" destOrd="0" presId="urn:microsoft.com/office/officeart/2005/8/layout/orgChart1"/>
    <dgm:cxn modelId="{3DAB53E0-9F69-4742-9363-12DAB9931D3D}" type="presParOf" srcId="{8B80ED30-4DE5-AD41-B8FB-9B080D6A5A0C}" destId="{827D0364-CD14-444A-9887-3CFA15E15818}" srcOrd="9" destOrd="0" presId="urn:microsoft.com/office/officeart/2005/8/layout/orgChart1"/>
    <dgm:cxn modelId="{371D9B2D-3188-E647-B266-D87A72C753BB}" type="presParOf" srcId="{827D0364-CD14-444A-9887-3CFA15E15818}" destId="{A68D7C65-FD69-1943-ACA0-D03417421131}" srcOrd="0" destOrd="0" presId="urn:microsoft.com/office/officeart/2005/8/layout/orgChart1"/>
    <dgm:cxn modelId="{5D26C26A-F262-9748-A5E5-B7F5637929B0}" type="presParOf" srcId="{A68D7C65-FD69-1943-ACA0-D03417421131}" destId="{18B6D4EA-08FF-D74E-8287-5C79FFFEF48D}" srcOrd="0" destOrd="0" presId="urn:microsoft.com/office/officeart/2005/8/layout/orgChart1"/>
    <dgm:cxn modelId="{D45904EF-F1F6-0442-867F-56A8F03BD307}" type="presParOf" srcId="{A68D7C65-FD69-1943-ACA0-D03417421131}" destId="{9E1611C2-A04B-FF45-810B-2A1F2C9231AD}" srcOrd="1" destOrd="0" presId="urn:microsoft.com/office/officeart/2005/8/layout/orgChart1"/>
    <dgm:cxn modelId="{6112E2B5-4A14-D04E-A504-36AF888E25D4}" type="presParOf" srcId="{827D0364-CD14-444A-9887-3CFA15E15818}" destId="{41B71D19-0DD4-C448-AA97-DE93CF2F7F24}" srcOrd="1" destOrd="0" presId="urn:microsoft.com/office/officeart/2005/8/layout/orgChart1"/>
    <dgm:cxn modelId="{5A9D7A91-5B57-614F-BCDC-4DAD5D196FD4}" type="presParOf" srcId="{827D0364-CD14-444A-9887-3CFA15E15818}" destId="{22EE7390-7874-9F46-B17B-1505044790EF}" srcOrd="2" destOrd="0" presId="urn:microsoft.com/office/officeart/2005/8/layout/orgChart1"/>
    <dgm:cxn modelId="{6E940FDE-516C-8E4D-91D4-036AC37F79DC}" type="presParOf" srcId="{8B80ED30-4DE5-AD41-B8FB-9B080D6A5A0C}" destId="{F45C2BEF-0734-EA46-9F88-0FB60F8ED5BF}" srcOrd="10" destOrd="0" presId="urn:microsoft.com/office/officeart/2005/8/layout/orgChart1"/>
    <dgm:cxn modelId="{4CD27DFF-1B2F-9D43-847A-6D1363B11C4F}" type="presParOf" srcId="{8B80ED30-4DE5-AD41-B8FB-9B080D6A5A0C}" destId="{5DBFE8DE-55CA-C141-9D2E-EC5418707BBD}" srcOrd="11" destOrd="0" presId="urn:microsoft.com/office/officeart/2005/8/layout/orgChart1"/>
    <dgm:cxn modelId="{4BC0B205-6B2F-CD42-89BC-534CF5D663F4}" type="presParOf" srcId="{5DBFE8DE-55CA-C141-9D2E-EC5418707BBD}" destId="{A6CF8191-281A-ED43-8AA3-39C99EC94FBA}" srcOrd="0" destOrd="0" presId="urn:microsoft.com/office/officeart/2005/8/layout/orgChart1"/>
    <dgm:cxn modelId="{0117545F-B001-E34E-A786-DD0AD6CF4862}" type="presParOf" srcId="{A6CF8191-281A-ED43-8AA3-39C99EC94FBA}" destId="{381FB15E-4238-0B4E-858C-9D426C04B953}" srcOrd="0" destOrd="0" presId="urn:microsoft.com/office/officeart/2005/8/layout/orgChart1"/>
    <dgm:cxn modelId="{50C98287-C3B9-B246-88C9-0F5C9B3AD8EE}" type="presParOf" srcId="{A6CF8191-281A-ED43-8AA3-39C99EC94FBA}" destId="{27AFA6C8-2488-404A-8DBD-D6F7D366A5AA}" srcOrd="1" destOrd="0" presId="urn:microsoft.com/office/officeart/2005/8/layout/orgChart1"/>
    <dgm:cxn modelId="{F5E29F7F-8245-CA41-A23F-71BAE2703CD8}" type="presParOf" srcId="{5DBFE8DE-55CA-C141-9D2E-EC5418707BBD}" destId="{8E05C5EC-03D0-E24F-B4EC-5B420CFA17B5}" srcOrd="1" destOrd="0" presId="urn:microsoft.com/office/officeart/2005/8/layout/orgChart1"/>
    <dgm:cxn modelId="{7AE86CDA-DD1F-0143-A029-C240F6F77E18}" type="presParOf" srcId="{5DBFE8DE-55CA-C141-9D2E-EC5418707BBD}" destId="{54A8155F-EE5C-6947-8B72-4F3453D1B4BA}" srcOrd="2" destOrd="0" presId="urn:microsoft.com/office/officeart/2005/8/layout/orgChart1"/>
    <dgm:cxn modelId="{7B2D38AE-23D3-2B47-8302-220D48B84B1F}" type="presParOf" srcId="{8B80ED30-4DE5-AD41-B8FB-9B080D6A5A0C}" destId="{FD78B435-236E-5E45-A37E-9F45156128CD}" srcOrd="12" destOrd="0" presId="urn:microsoft.com/office/officeart/2005/8/layout/orgChart1"/>
    <dgm:cxn modelId="{27D0B664-B983-684E-858F-F4348A7D5FE0}" type="presParOf" srcId="{8B80ED30-4DE5-AD41-B8FB-9B080D6A5A0C}" destId="{D460D613-2CFB-B244-87AF-FD847E59FF9B}" srcOrd="13" destOrd="0" presId="urn:microsoft.com/office/officeart/2005/8/layout/orgChart1"/>
    <dgm:cxn modelId="{6B4AA353-EF78-F746-B4FD-967E4AD32456}" type="presParOf" srcId="{D460D613-2CFB-B244-87AF-FD847E59FF9B}" destId="{890CB00A-A0CA-C141-90F6-029866058605}" srcOrd="0" destOrd="0" presId="urn:microsoft.com/office/officeart/2005/8/layout/orgChart1"/>
    <dgm:cxn modelId="{EC1B50B1-479F-8D4D-8A23-062EB42401DE}" type="presParOf" srcId="{890CB00A-A0CA-C141-90F6-029866058605}" destId="{209B964A-C68F-CC49-93CE-43A6FB6F57EA}" srcOrd="0" destOrd="0" presId="urn:microsoft.com/office/officeart/2005/8/layout/orgChart1"/>
    <dgm:cxn modelId="{145426B4-5FD5-C34E-A3E6-6D6C7F22CCC3}" type="presParOf" srcId="{890CB00A-A0CA-C141-90F6-029866058605}" destId="{76FABA2E-0635-214A-802B-21CDA52E4077}" srcOrd="1" destOrd="0" presId="urn:microsoft.com/office/officeart/2005/8/layout/orgChart1"/>
    <dgm:cxn modelId="{138F173A-CBB1-7246-BF36-C957D4BBC59F}" type="presParOf" srcId="{D460D613-2CFB-B244-87AF-FD847E59FF9B}" destId="{8D039646-4545-194A-B852-C189A234A229}" srcOrd="1" destOrd="0" presId="urn:microsoft.com/office/officeart/2005/8/layout/orgChart1"/>
    <dgm:cxn modelId="{5A34DB29-2DBA-7E43-9C8E-25E323D7869A}" type="presParOf" srcId="{D460D613-2CFB-B244-87AF-FD847E59FF9B}" destId="{7C103CA1-59DB-BB44-9AE9-12D904F5477E}" srcOrd="2" destOrd="0" presId="urn:microsoft.com/office/officeart/2005/8/layout/orgChart1"/>
    <dgm:cxn modelId="{BA714A26-043A-654A-8C4B-D9829FF6F9CB}" type="presParOf" srcId="{0FC9F4D4-81B0-394A-A540-28304033B530}" destId="{A41D4B01-FFE3-E840-A097-28455391F612}" srcOrd="2" destOrd="0" presId="urn:microsoft.com/office/officeart/2005/8/layout/orgChart1"/>
    <dgm:cxn modelId="{63D2795C-8C12-214B-9452-FA73F1F7D67E}" type="presParOf" srcId="{3C968D90-2FA8-7048-87E8-EA28D9630EE0}" destId="{90F8C761-3575-2149-A89B-360FD0BFC99F}" srcOrd="4" destOrd="0" presId="urn:microsoft.com/office/officeart/2005/8/layout/orgChart1"/>
    <dgm:cxn modelId="{C52D8EE5-61BC-614A-A87B-B17961F3F2B8}" type="presParOf" srcId="{3C968D90-2FA8-7048-87E8-EA28D9630EE0}" destId="{C6170740-FA64-E547-8397-C66263975C92}" srcOrd="5" destOrd="0" presId="urn:microsoft.com/office/officeart/2005/8/layout/orgChart1"/>
    <dgm:cxn modelId="{D4A6BB33-6D77-C448-A6B6-4C7E3A536D7A}" type="presParOf" srcId="{C6170740-FA64-E547-8397-C66263975C92}" destId="{9E319AD9-CC74-2442-AA7D-144C23FC8FA5}" srcOrd="0" destOrd="0" presId="urn:microsoft.com/office/officeart/2005/8/layout/orgChart1"/>
    <dgm:cxn modelId="{F650DBB3-6068-6446-9E64-8BD9397A3A92}" type="presParOf" srcId="{9E319AD9-CC74-2442-AA7D-144C23FC8FA5}" destId="{AEF49764-E513-2E42-A817-B662E3E5DCD1}" srcOrd="0" destOrd="0" presId="urn:microsoft.com/office/officeart/2005/8/layout/orgChart1"/>
    <dgm:cxn modelId="{D979AA1F-E402-AA40-B88A-483DCB029F48}" type="presParOf" srcId="{9E319AD9-CC74-2442-AA7D-144C23FC8FA5}" destId="{1D60FE9D-1259-D849-B61F-5F763088475F}" srcOrd="1" destOrd="0" presId="urn:microsoft.com/office/officeart/2005/8/layout/orgChart1"/>
    <dgm:cxn modelId="{392F8970-A61F-074E-9212-4C67C7826E41}" type="presParOf" srcId="{C6170740-FA64-E547-8397-C66263975C92}" destId="{345EAA7D-25A8-624C-BA35-094A902E82AB}" srcOrd="1" destOrd="0" presId="urn:microsoft.com/office/officeart/2005/8/layout/orgChart1"/>
    <dgm:cxn modelId="{011DE57E-DB19-FC45-97D2-2CB154468B8A}" type="presParOf" srcId="{345EAA7D-25A8-624C-BA35-094A902E82AB}" destId="{B0C3B5E5-4623-4443-8B94-530EE048E85C}" srcOrd="0" destOrd="0" presId="urn:microsoft.com/office/officeart/2005/8/layout/orgChart1"/>
    <dgm:cxn modelId="{267AE654-D17D-554C-816B-6CE365AC3CD3}" type="presParOf" srcId="{345EAA7D-25A8-624C-BA35-094A902E82AB}" destId="{4C48E32F-046C-4148-A4E3-E34CC78213F8}" srcOrd="1" destOrd="0" presId="urn:microsoft.com/office/officeart/2005/8/layout/orgChart1"/>
    <dgm:cxn modelId="{CE150802-ED3D-3943-A87D-8B1B62264D01}" type="presParOf" srcId="{4C48E32F-046C-4148-A4E3-E34CC78213F8}" destId="{7E9B49AD-7C74-5B49-B81D-D327D1153A4B}" srcOrd="0" destOrd="0" presId="urn:microsoft.com/office/officeart/2005/8/layout/orgChart1"/>
    <dgm:cxn modelId="{302488D2-D59E-CA41-BEB8-B50EE324814B}" type="presParOf" srcId="{7E9B49AD-7C74-5B49-B81D-D327D1153A4B}" destId="{BDC63A09-12A0-C541-9EE2-E0BD540D5F6D}" srcOrd="0" destOrd="0" presId="urn:microsoft.com/office/officeart/2005/8/layout/orgChart1"/>
    <dgm:cxn modelId="{5F7EF9DC-2D03-2047-BD72-EF3AD2724B9C}" type="presParOf" srcId="{7E9B49AD-7C74-5B49-B81D-D327D1153A4B}" destId="{D60F04E0-9217-054B-80E5-C49432450D70}" srcOrd="1" destOrd="0" presId="urn:microsoft.com/office/officeart/2005/8/layout/orgChart1"/>
    <dgm:cxn modelId="{4E499599-C25D-D143-9BE7-71D358EF1953}" type="presParOf" srcId="{4C48E32F-046C-4148-A4E3-E34CC78213F8}" destId="{069AA66D-846B-A740-A4BF-C9B263A405B3}" srcOrd="1" destOrd="0" presId="urn:microsoft.com/office/officeart/2005/8/layout/orgChart1"/>
    <dgm:cxn modelId="{171F68EE-8714-7B49-8796-C3140E863C52}" type="presParOf" srcId="{4C48E32F-046C-4148-A4E3-E34CC78213F8}" destId="{968F1F3F-347E-8E4D-B0F5-B5928825C774}" srcOrd="2" destOrd="0" presId="urn:microsoft.com/office/officeart/2005/8/layout/orgChart1"/>
    <dgm:cxn modelId="{9367EE40-26E2-C74B-880C-55DD3D54E304}" type="presParOf" srcId="{345EAA7D-25A8-624C-BA35-094A902E82AB}" destId="{CD568BA1-2F2D-D84E-AC0D-60066FCC3054}" srcOrd="2" destOrd="0" presId="urn:microsoft.com/office/officeart/2005/8/layout/orgChart1"/>
    <dgm:cxn modelId="{9ED4BB88-0435-F64C-8A3A-D75D279D651C}" type="presParOf" srcId="{345EAA7D-25A8-624C-BA35-094A902E82AB}" destId="{A64FF9A8-EACF-F14F-ADB7-5ADB9E5A5D7E}" srcOrd="3" destOrd="0" presId="urn:microsoft.com/office/officeart/2005/8/layout/orgChart1"/>
    <dgm:cxn modelId="{5F7E9EC7-EEBF-AD46-B248-47CDE3E46527}" type="presParOf" srcId="{A64FF9A8-EACF-F14F-ADB7-5ADB9E5A5D7E}" destId="{19D716B3-B269-E449-9E43-44E6FD57C5E7}" srcOrd="0" destOrd="0" presId="urn:microsoft.com/office/officeart/2005/8/layout/orgChart1"/>
    <dgm:cxn modelId="{417328F4-EBDA-544F-9857-4DB56B1429DC}" type="presParOf" srcId="{19D716B3-B269-E449-9E43-44E6FD57C5E7}" destId="{D2FA78FC-A414-234F-A283-4BF1FB74CF78}" srcOrd="0" destOrd="0" presId="urn:microsoft.com/office/officeart/2005/8/layout/orgChart1"/>
    <dgm:cxn modelId="{4715E8F1-106C-0A4E-B897-D0C4E73E63A3}" type="presParOf" srcId="{19D716B3-B269-E449-9E43-44E6FD57C5E7}" destId="{24A08129-5DEB-A542-85AB-725A1F36C071}" srcOrd="1" destOrd="0" presId="urn:microsoft.com/office/officeart/2005/8/layout/orgChart1"/>
    <dgm:cxn modelId="{E6DE5B65-D037-5845-B0F6-C306267BF932}" type="presParOf" srcId="{A64FF9A8-EACF-F14F-ADB7-5ADB9E5A5D7E}" destId="{6E76E87F-81C5-0F42-93C0-DC1E7959F67D}" srcOrd="1" destOrd="0" presId="urn:microsoft.com/office/officeart/2005/8/layout/orgChart1"/>
    <dgm:cxn modelId="{ED82C1A1-66CD-7D42-91F5-5E6BE272D31F}" type="presParOf" srcId="{A64FF9A8-EACF-F14F-ADB7-5ADB9E5A5D7E}" destId="{4DB04975-551F-6F43-A695-34892ADC65C1}" srcOrd="2" destOrd="0" presId="urn:microsoft.com/office/officeart/2005/8/layout/orgChart1"/>
    <dgm:cxn modelId="{7F9DDA12-D122-DB46-9667-26AC244713C9}" type="presParOf" srcId="{345EAA7D-25A8-624C-BA35-094A902E82AB}" destId="{3C0EEE4A-D809-BF48-BF51-89C0821392B6}" srcOrd="4" destOrd="0" presId="urn:microsoft.com/office/officeart/2005/8/layout/orgChart1"/>
    <dgm:cxn modelId="{9A5B8E81-55BE-7B4F-B704-316E02C00207}" type="presParOf" srcId="{345EAA7D-25A8-624C-BA35-094A902E82AB}" destId="{24C88243-5F8A-C348-A60D-170A224C5BB4}" srcOrd="5" destOrd="0" presId="urn:microsoft.com/office/officeart/2005/8/layout/orgChart1"/>
    <dgm:cxn modelId="{ACF7FB17-A6A4-EA4B-87FF-F99B6790F0F4}" type="presParOf" srcId="{24C88243-5F8A-C348-A60D-170A224C5BB4}" destId="{555722AB-F992-184B-863E-8DF03DBD51BC}" srcOrd="0" destOrd="0" presId="urn:microsoft.com/office/officeart/2005/8/layout/orgChart1"/>
    <dgm:cxn modelId="{C1C023EA-8194-2040-A5FE-375AEE92DDF9}" type="presParOf" srcId="{555722AB-F992-184B-863E-8DF03DBD51BC}" destId="{1C021092-015A-6648-847A-34EFB8F4066A}" srcOrd="0" destOrd="0" presId="urn:microsoft.com/office/officeart/2005/8/layout/orgChart1"/>
    <dgm:cxn modelId="{51EB99F6-8253-B646-BC81-FCDC4BA200FE}" type="presParOf" srcId="{555722AB-F992-184B-863E-8DF03DBD51BC}" destId="{271FCBF2-F4E3-B84D-B915-B97A056B00D4}" srcOrd="1" destOrd="0" presId="urn:microsoft.com/office/officeart/2005/8/layout/orgChart1"/>
    <dgm:cxn modelId="{17FD0C71-3BA6-7444-9C7C-8FEBD08F69E5}" type="presParOf" srcId="{24C88243-5F8A-C348-A60D-170A224C5BB4}" destId="{4562F653-B92C-0F4F-B219-F9AF11E366FB}" srcOrd="1" destOrd="0" presId="urn:microsoft.com/office/officeart/2005/8/layout/orgChart1"/>
    <dgm:cxn modelId="{2C8A7DE5-4295-4147-8A23-54D0F69CE58D}" type="presParOf" srcId="{24C88243-5F8A-C348-A60D-170A224C5BB4}" destId="{567289D9-17E7-654E-8D88-D2EB1EFD0633}" srcOrd="2" destOrd="0" presId="urn:microsoft.com/office/officeart/2005/8/layout/orgChart1"/>
    <dgm:cxn modelId="{61E335FC-DF00-1245-9790-E63E822A621F}" type="presParOf" srcId="{345EAA7D-25A8-624C-BA35-094A902E82AB}" destId="{7EB15E7A-852B-5D4A-9D78-2515E0F182FC}" srcOrd="6" destOrd="0" presId="urn:microsoft.com/office/officeart/2005/8/layout/orgChart1"/>
    <dgm:cxn modelId="{D6702D6E-8736-1940-8171-21BDBB88E73A}" type="presParOf" srcId="{345EAA7D-25A8-624C-BA35-094A902E82AB}" destId="{B609987C-42BE-D348-BB12-E13A6118B3C9}" srcOrd="7" destOrd="0" presId="urn:microsoft.com/office/officeart/2005/8/layout/orgChart1"/>
    <dgm:cxn modelId="{A313FECE-D608-1C46-8C00-C1A3B6D41FF9}" type="presParOf" srcId="{B609987C-42BE-D348-BB12-E13A6118B3C9}" destId="{3DDC393F-2473-3344-9400-7D8C10F91055}" srcOrd="0" destOrd="0" presId="urn:microsoft.com/office/officeart/2005/8/layout/orgChart1"/>
    <dgm:cxn modelId="{5A9F9FA3-F202-F44D-9DFB-3ACE1D690AF8}" type="presParOf" srcId="{3DDC393F-2473-3344-9400-7D8C10F91055}" destId="{556EE555-31F9-D74B-B045-A314522A4475}" srcOrd="0" destOrd="0" presId="urn:microsoft.com/office/officeart/2005/8/layout/orgChart1"/>
    <dgm:cxn modelId="{9720B3CA-AD85-A649-B9B2-4732AE309921}" type="presParOf" srcId="{3DDC393F-2473-3344-9400-7D8C10F91055}" destId="{2B46410D-44D2-FB46-82E2-0C59DB93EB01}" srcOrd="1" destOrd="0" presId="urn:microsoft.com/office/officeart/2005/8/layout/orgChart1"/>
    <dgm:cxn modelId="{3CD0F696-0DF7-E24E-A8F6-B85635E4A730}" type="presParOf" srcId="{B609987C-42BE-D348-BB12-E13A6118B3C9}" destId="{71930546-D429-934F-9DAF-83F0001E5438}" srcOrd="1" destOrd="0" presId="urn:microsoft.com/office/officeart/2005/8/layout/orgChart1"/>
    <dgm:cxn modelId="{43C8FFE8-C6B1-4B4C-BA3F-17CD02D4FD62}" type="presParOf" srcId="{B609987C-42BE-D348-BB12-E13A6118B3C9}" destId="{578F635C-D510-3145-A1A1-F45CD83C2687}" srcOrd="2" destOrd="0" presId="urn:microsoft.com/office/officeart/2005/8/layout/orgChart1"/>
    <dgm:cxn modelId="{EE7DBDE4-2713-C143-9C71-A1272CD48AD3}" type="presParOf" srcId="{345EAA7D-25A8-624C-BA35-094A902E82AB}" destId="{60E4A98C-ADD9-3942-B89B-D234D695AF3C}" srcOrd="8" destOrd="0" presId="urn:microsoft.com/office/officeart/2005/8/layout/orgChart1"/>
    <dgm:cxn modelId="{D1FC19AE-5CD1-494A-A37F-0C912BDFA083}" type="presParOf" srcId="{345EAA7D-25A8-624C-BA35-094A902E82AB}" destId="{01425B4F-E25D-4F41-B964-E0A9E3A2C242}" srcOrd="9" destOrd="0" presId="urn:microsoft.com/office/officeart/2005/8/layout/orgChart1"/>
    <dgm:cxn modelId="{5E4AD418-0D5C-094C-AB00-A42FA29F36E6}" type="presParOf" srcId="{01425B4F-E25D-4F41-B964-E0A9E3A2C242}" destId="{18524C2B-A25D-A947-A8E1-54C0FB7F85E3}" srcOrd="0" destOrd="0" presId="urn:microsoft.com/office/officeart/2005/8/layout/orgChart1"/>
    <dgm:cxn modelId="{97481227-0B9A-1A4D-A31F-D5ABBD25E8EC}" type="presParOf" srcId="{18524C2B-A25D-A947-A8E1-54C0FB7F85E3}" destId="{3B007CF3-5970-1045-9480-1359CD00063F}" srcOrd="0" destOrd="0" presId="urn:microsoft.com/office/officeart/2005/8/layout/orgChart1"/>
    <dgm:cxn modelId="{34DDD182-1ADE-D042-A579-E0CF2CD9918A}" type="presParOf" srcId="{18524C2B-A25D-A947-A8E1-54C0FB7F85E3}" destId="{61A80D96-029B-1746-9AC0-F3222BCA2A99}" srcOrd="1" destOrd="0" presId="urn:microsoft.com/office/officeart/2005/8/layout/orgChart1"/>
    <dgm:cxn modelId="{12428B12-4BBC-E240-8541-7868FE9F2D6C}" type="presParOf" srcId="{01425B4F-E25D-4F41-B964-E0A9E3A2C242}" destId="{03F30795-E705-D347-887C-2ED9F92D45DA}" srcOrd="1" destOrd="0" presId="urn:microsoft.com/office/officeart/2005/8/layout/orgChart1"/>
    <dgm:cxn modelId="{338A8C42-0975-E742-A70C-E517F6A3CA16}" type="presParOf" srcId="{01425B4F-E25D-4F41-B964-E0A9E3A2C242}" destId="{35D4184D-91B7-D545-92A0-7EA8AD08B78D}" srcOrd="2" destOrd="0" presId="urn:microsoft.com/office/officeart/2005/8/layout/orgChart1"/>
    <dgm:cxn modelId="{9D71AF82-674D-E143-B651-3CFA89E357A8}" type="presParOf" srcId="{345EAA7D-25A8-624C-BA35-094A902E82AB}" destId="{AE0A73F3-0DD1-E849-84CC-F48D1EEA9A28}" srcOrd="10" destOrd="0" presId="urn:microsoft.com/office/officeart/2005/8/layout/orgChart1"/>
    <dgm:cxn modelId="{DBC67A03-4963-A540-BE00-8A30B81800D6}" type="presParOf" srcId="{345EAA7D-25A8-624C-BA35-094A902E82AB}" destId="{8CC5C4DF-4B28-AF45-A232-7114575664F3}" srcOrd="11" destOrd="0" presId="urn:microsoft.com/office/officeart/2005/8/layout/orgChart1"/>
    <dgm:cxn modelId="{C27646DE-194C-724F-AAC2-FFC35A761C66}" type="presParOf" srcId="{8CC5C4DF-4B28-AF45-A232-7114575664F3}" destId="{0E7834F5-E8D0-CE4F-86E4-00356962083F}" srcOrd="0" destOrd="0" presId="urn:microsoft.com/office/officeart/2005/8/layout/orgChart1"/>
    <dgm:cxn modelId="{11845D62-A14B-B34F-B2E0-ABE0A0828FF5}" type="presParOf" srcId="{0E7834F5-E8D0-CE4F-86E4-00356962083F}" destId="{FA86E0A6-1CCC-784C-9407-847DEE2C0C16}" srcOrd="0" destOrd="0" presId="urn:microsoft.com/office/officeart/2005/8/layout/orgChart1"/>
    <dgm:cxn modelId="{C967BA40-3423-254B-AC60-81486A671D78}" type="presParOf" srcId="{0E7834F5-E8D0-CE4F-86E4-00356962083F}" destId="{17F59824-D814-C840-9044-15ADA5667133}" srcOrd="1" destOrd="0" presId="urn:microsoft.com/office/officeart/2005/8/layout/orgChart1"/>
    <dgm:cxn modelId="{28FA35F3-8B1F-984D-826D-342490528450}" type="presParOf" srcId="{8CC5C4DF-4B28-AF45-A232-7114575664F3}" destId="{903A9645-7B76-C841-88E0-0D86DDC82BBF}" srcOrd="1" destOrd="0" presId="urn:microsoft.com/office/officeart/2005/8/layout/orgChart1"/>
    <dgm:cxn modelId="{155EA3B0-8666-7A40-89E5-65CCFD581AFC}" type="presParOf" srcId="{8CC5C4DF-4B28-AF45-A232-7114575664F3}" destId="{C0CE9375-D5B4-4347-BE61-66CADC99FEDA}" srcOrd="2" destOrd="0" presId="urn:microsoft.com/office/officeart/2005/8/layout/orgChart1"/>
    <dgm:cxn modelId="{B867BD7E-D75F-5843-8AD4-2C372AE853E6}" type="presParOf" srcId="{C6170740-FA64-E547-8397-C66263975C92}" destId="{F3DAB447-93E4-5741-A004-7E8490D06179}" srcOrd="2" destOrd="0" presId="urn:microsoft.com/office/officeart/2005/8/layout/orgChart1"/>
    <dgm:cxn modelId="{DC419CBB-F73F-034E-9082-6C15455109D6}" type="presParOf" srcId="{3C968D90-2FA8-7048-87E8-EA28D9630EE0}" destId="{76D91A89-310E-414F-B2A2-BBD7B381FFD7}" srcOrd="6" destOrd="0" presId="urn:microsoft.com/office/officeart/2005/8/layout/orgChart1"/>
    <dgm:cxn modelId="{93557BAB-E663-EF45-A2AB-27D9BA14DE5C}" type="presParOf" srcId="{3C968D90-2FA8-7048-87E8-EA28D9630EE0}" destId="{9CFC32E2-4D31-304A-9598-E89966D88C05}" srcOrd="7" destOrd="0" presId="urn:microsoft.com/office/officeart/2005/8/layout/orgChart1"/>
    <dgm:cxn modelId="{B0BB332F-9B49-C54F-BC7E-DC758A6AAB3D}" type="presParOf" srcId="{9CFC32E2-4D31-304A-9598-E89966D88C05}" destId="{FB64FD43-BF4B-3A4C-B429-76975B5CD454}" srcOrd="0" destOrd="0" presId="urn:microsoft.com/office/officeart/2005/8/layout/orgChart1"/>
    <dgm:cxn modelId="{60938941-EA33-774A-9F35-86700489EB84}" type="presParOf" srcId="{FB64FD43-BF4B-3A4C-B429-76975B5CD454}" destId="{B5FDBF9A-0513-0E44-8ED3-99FC1284BF99}" srcOrd="0" destOrd="0" presId="urn:microsoft.com/office/officeart/2005/8/layout/orgChart1"/>
    <dgm:cxn modelId="{CFA6C2C6-B4AF-2A48-B0BD-247AE2468706}" type="presParOf" srcId="{FB64FD43-BF4B-3A4C-B429-76975B5CD454}" destId="{E23B44FC-846C-B64A-BBF8-EDE3F0627CE9}" srcOrd="1" destOrd="0" presId="urn:microsoft.com/office/officeart/2005/8/layout/orgChart1"/>
    <dgm:cxn modelId="{06870DFE-E52F-5A42-B5BA-E81937D68496}" type="presParOf" srcId="{9CFC32E2-4D31-304A-9598-E89966D88C05}" destId="{BFDFBB5D-0D96-CD49-B75D-56631560A842}" srcOrd="1" destOrd="0" presId="urn:microsoft.com/office/officeart/2005/8/layout/orgChart1"/>
    <dgm:cxn modelId="{0CE92E4E-0C52-AE44-801B-1936568B428B}" type="presParOf" srcId="{BFDFBB5D-0D96-CD49-B75D-56631560A842}" destId="{4CDCCC59-E4E1-BE4C-8B4F-F2B43AD6A19E}" srcOrd="0" destOrd="0" presId="urn:microsoft.com/office/officeart/2005/8/layout/orgChart1"/>
    <dgm:cxn modelId="{3AAB8136-9FC8-3242-A25B-7D7AD96B6DC4}" type="presParOf" srcId="{BFDFBB5D-0D96-CD49-B75D-56631560A842}" destId="{ECFE29AB-6EF3-BB4D-969A-DD123E248F53}" srcOrd="1" destOrd="0" presId="urn:microsoft.com/office/officeart/2005/8/layout/orgChart1"/>
    <dgm:cxn modelId="{64E2D7CE-F3CB-F344-B875-A1DD75109497}" type="presParOf" srcId="{ECFE29AB-6EF3-BB4D-969A-DD123E248F53}" destId="{55BD768E-3F75-4347-ABF4-85DEE88279BD}" srcOrd="0" destOrd="0" presId="urn:microsoft.com/office/officeart/2005/8/layout/orgChart1"/>
    <dgm:cxn modelId="{AEC57C7A-95CD-674A-AF9B-550B091CB124}" type="presParOf" srcId="{55BD768E-3F75-4347-ABF4-85DEE88279BD}" destId="{CC42C75A-B8B3-754A-BD24-E2C9296CB1C7}" srcOrd="0" destOrd="0" presId="urn:microsoft.com/office/officeart/2005/8/layout/orgChart1"/>
    <dgm:cxn modelId="{6217DAE0-39AC-2E43-B3E4-C74AE2177C5A}" type="presParOf" srcId="{55BD768E-3F75-4347-ABF4-85DEE88279BD}" destId="{32556006-2889-0749-A0CF-1D598FB60DCD}" srcOrd="1" destOrd="0" presId="urn:microsoft.com/office/officeart/2005/8/layout/orgChart1"/>
    <dgm:cxn modelId="{AFA42CF3-2A99-1A47-881E-F3EFC953DBF6}" type="presParOf" srcId="{ECFE29AB-6EF3-BB4D-969A-DD123E248F53}" destId="{0D27C7B0-C3AF-1841-B980-5CEFE3D67C19}" srcOrd="1" destOrd="0" presId="urn:microsoft.com/office/officeart/2005/8/layout/orgChart1"/>
    <dgm:cxn modelId="{2DDA34E1-DDB7-D642-A7B5-5381E7CE9186}" type="presParOf" srcId="{ECFE29AB-6EF3-BB4D-969A-DD123E248F53}" destId="{9AFF0816-5450-4F49-9C1C-C502C9D3485E}" srcOrd="2" destOrd="0" presId="urn:microsoft.com/office/officeart/2005/8/layout/orgChart1"/>
    <dgm:cxn modelId="{CF456FE8-93EE-F34D-A65A-752F98E438F6}" type="presParOf" srcId="{BFDFBB5D-0D96-CD49-B75D-56631560A842}" destId="{E58CCDC6-3ED6-2E4D-AD0F-70EA5E6A7DBD}" srcOrd="2" destOrd="0" presId="urn:microsoft.com/office/officeart/2005/8/layout/orgChart1"/>
    <dgm:cxn modelId="{341949B0-B53F-1C48-817F-5CB0D2EB30D6}" type="presParOf" srcId="{BFDFBB5D-0D96-CD49-B75D-56631560A842}" destId="{B31FA63C-21AC-DB4A-BDBF-C0BD16D978EF}" srcOrd="3" destOrd="0" presId="urn:microsoft.com/office/officeart/2005/8/layout/orgChart1"/>
    <dgm:cxn modelId="{386ECDB0-B550-D946-9B90-7E483E92F5EB}" type="presParOf" srcId="{B31FA63C-21AC-DB4A-BDBF-C0BD16D978EF}" destId="{0C4F7713-6207-CA4E-92B0-4652AD62443D}" srcOrd="0" destOrd="0" presId="urn:microsoft.com/office/officeart/2005/8/layout/orgChart1"/>
    <dgm:cxn modelId="{8B14B884-EE09-FD46-91BB-345B50CBC3B5}" type="presParOf" srcId="{0C4F7713-6207-CA4E-92B0-4652AD62443D}" destId="{2C451919-C17D-2844-8B10-B6270C01B3D3}" srcOrd="0" destOrd="0" presId="urn:microsoft.com/office/officeart/2005/8/layout/orgChart1"/>
    <dgm:cxn modelId="{6F6DC2DB-A551-364F-979F-BDD71E4A70B4}" type="presParOf" srcId="{0C4F7713-6207-CA4E-92B0-4652AD62443D}" destId="{81309C9E-EF9A-5649-A717-F56EE4F9814F}" srcOrd="1" destOrd="0" presId="urn:microsoft.com/office/officeart/2005/8/layout/orgChart1"/>
    <dgm:cxn modelId="{686E2F39-6B3F-F445-AD9A-FDF31F79FB24}" type="presParOf" srcId="{B31FA63C-21AC-DB4A-BDBF-C0BD16D978EF}" destId="{17519997-06E6-5643-BD76-514F9856D983}" srcOrd="1" destOrd="0" presId="urn:microsoft.com/office/officeart/2005/8/layout/orgChart1"/>
    <dgm:cxn modelId="{26E570A2-DA70-5045-83D8-49FA868B3A8D}" type="presParOf" srcId="{B31FA63C-21AC-DB4A-BDBF-C0BD16D978EF}" destId="{48789292-28C6-3E43-82C3-85F126D811C8}" srcOrd="2" destOrd="0" presId="urn:microsoft.com/office/officeart/2005/8/layout/orgChart1"/>
    <dgm:cxn modelId="{767EAF9C-C1E9-DF42-9F46-754B21FA87F5}" type="presParOf" srcId="{BFDFBB5D-0D96-CD49-B75D-56631560A842}" destId="{679C6C87-53C3-2341-AB21-8E1B752A9C36}" srcOrd="4" destOrd="0" presId="urn:microsoft.com/office/officeart/2005/8/layout/orgChart1"/>
    <dgm:cxn modelId="{4DE8B4C9-9C83-9642-A984-818FFF3E9275}" type="presParOf" srcId="{BFDFBB5D-0D96-CD49-B75D-56631560A842}" destId="{43457A6F-C5E8-C94E-811A-A037FDD3B7E9}" srcOrd="5" destOrd="0" presId="urn:microsoft.com/office/officeart/2005/8/layout/orgChart1"/>
    <dgm:cxn modelId="{AB26149E-4AE8-AF44-9177-2F20863F2CAC}" type="presParOf" srcId="{43457A6F-C5E8-C94E-811A-A037FDD3B7E9}" destId="{28E0487A-41C2-DE49-930F-55F218FE873B}" srcOrd="0" destOrd="0" presId="urn:microsoft.com/office/officeart/2005/8/layout/orgChart1"/>
    <dgm:cxn modelId="{2B324EFB-37EB-984A-B2EC-66FAB10EA8DD}" type="presParOf" srcId="{28E0487A-41C2-DE49-930F-55F218FE873B}" destId="{679A9B61-6EA7-E744-AC9E-B6A015361D04}" srcOrd="0" destOrd="0" presId="urn:microsoft.com/office/officeart/2005/8/layout/orgChart1"/>
    <dgm:cxn modelId="{4D49CE8A-56C3-E845-B71B-914F2CB2D2E6}" type="presParOf" srcId="{28E0487A-41C2-DE49-930F-55F218FE873B}" destId="{EDD521F3-92D5-BF4B-80EB-52EE0E849C6D}" srcOrd="1" destOrd="0" presId="urn:microsoft.com/office/officeart/2005/8/layout/orgChart1"/>
    <dgm:cxn modelId="{168B1622-BF0E-3243-BFC8-66C6AA86404A}" type="presParOf" srcId="{43457A6F-C5E8-C94E-811A-A037FDD3B7E9}" destId="{51870800-B985-C847-87C1-0968ED8907CC}" srcOrd="1" destOrd="0" presId="urn:microsoft.com/office/officeart/2005/8/layout/orgChart1"/>
    <dgm:cxn modelId="{76EB2987-8997-594F-8C36-E1C2978B630C}" type="presParOf" srcId="{43457A6F-C5E8-C94E-811A-A037FDD3B7E9}" destId="{116D2F18-7C81-6E43-86C3-9ABB98CED8E1}" srcOrd="2" destOrd="0" presId="urn:microsoft.com/office/officeart/2005/8/layout/orgChart1"/>
    <dgm:cxn modelId="{EAB1F834-217C-9047-8950-C10A2383132C}" type="presParOf" srcId="{BFDFBB5D-0D96-CD49-B75D-56631560A842}" destId="{478D41A6-518E-5F47-9363-9A6F740F4D14}" srcOrd="6" destOrd="0" presId="urn:microsoft.com/office/officeart/2005/8/layout/orgChart1"/>
    <dgm:cxn modelId="{83BDE292-707B-534C-8893-AFBD43C26821}" type="presParOf" srcId="{BFDFBB5D-0D96-CD49-B75D-56631560A842}" destId="{8E75E56A-298C-9743-B5FF-CC7797323F4E}" srcOrd="7" destOrd="0" presId="urn:microsoft.com/office/officeart/2005/8/layout/orgChart1"/>
    <dgm:cxn modelId="{1A079FC6-BA5F-7D46-A848-DF090A8C6DF2}" type="presParOf" srcId="{8E75E56A-298C-9743-B5FF-CC7797323F4E}" destId="{02D82908-E87D-AF40-91E0-764BE5D1FB04}" srcOrd="0" destOrd="0" presId="urn:microsoft.com/office/officeart/2005/8/layout/orgChart1"/>
    <dgm:cxn modelId="{6F7BEE4C-1977-D443-B1C1-3DAA370972B2}" type="presParOf" srcId="{02D82908-E87D-AF40-91E0-764BE5D1FB04}" destId="{B15D459A-F4EA-4042-BA2C-D8F6A26A8FFD}" srcOrd="0" destOrd="0" presId="urn:microsoft.com/office/officeart/2005/8/layout/orgChart1"/>
    <dgm:cxn modelId="{BD9EF5DB-38F4-D047-8919-685126B72980}" type="presParOf" srcId="{02D82908-E87D-AF40-91E0-764BE5D1FB04}" destId="{5BFB3505-8026-BF42-B0DE-6EFB7AD43654}" srcOrd="1" destOrd="0" presId="urn:microsoft.com/office/officeart/2005/8/layout/orgChart1"/>
    <dgm:cxn modelId="{98888565-FB11-B746-93F7-E98DC0A3793F}" type="presParOf" srcId="{8E75E56A-298C-9743-B5FF-CC7797323F4E}" destId="{C4B38482-3B41-8443-94C1-2628170EEE9D}" srcOrd="1" destOrd="0" presId="urn:microsoft.com/office/officeart/2005/8/layout/orgChart1"/>
    <dgm:cxn modelId="{9222F1D3-1435-2143-A467-180378F41C2F}" type="presParOf" srcId="{8E75E56A-298C-9743-B5FF-CC7797323F4E}" destId="{51A36F5B-89BB-8C46-B58A-7F7CC60075B0}" srcOrd="2" destOrd="0" presId="urn:microsoft.com/office/officeart/2005/8/layout/orgChart1"/>
    <dgm:cxn modelId="{E40AA796-709B-B647-A9A6-DE4DEDC4AFE9}" type="presParOf" srcId="{BFDFBB5D-0D96-CD49-B75D-56631560A842}" destId="{E39F5CA2-298D-3C42-8984-B078DB77F054}" srcOrd="8" destOrd="0" presId="urn:microsoft.com/office/officeart/2005/8/layout/orgChart1"/>
    <dgm:cxn modelId="{2DF63A28-A13E-1D41-80A2-17F8714AEF6B}" type="presParOf" srcId="{BFDFBB5D-0D96-CD49-B75D-56631560A842}" destId="{2ECDAB7B-25E6-C244-8BB6-7B05D59677CE}" srcOrd="9" destOrd="0" presId="urn:microsoft.com/office/officeart/2005/8/layout/orgChart1"/>
    <dgm:cxn modelId="{FC1ED127-2603-CF4B-9573-75E034CDA2B6}" type="presParOf" srcId="{2ECDAB7B-25E6-C244-8BB6-7B05D59677CE}" destId="{7BBF52E5-958F-FA4E-97FC-77CE83A81E3A}" srcOrd="0" destOrd="0" presId="urn:microsoft.com/office/officeart/2005/8/layout/orgChart1"/>
    <dgm:cxn modelId="{A43DA12C-965A-1C4E-B777-B65D36265CAD}" type="presParOf" srcId="{7BBF52E5-958F-FA4E-97FC-77CE83A81E3A}" destId="{E56D4C07-A841-8441-A437-6124BE879F20}" srcOrd="0" destOrd="0" presId="urn:microsoft.com/office/officeart/2005/8/layout/orgChart1"/>
    <dgm:cxn modelId="{06304405-1A1E-4C4F-8F82-2E832407DDDF}" type="presParOf" srcId="{7BBF52E5-958F-FA4E-97FC-77CE83A81E3A}" destId="{E574F50F-F33F-C64B-B086-7B7269F5B864}" srcOrd="1" destOrd="0" presId="urn:microsoft.com/office/officeart/2005/8/layout/orgChart1"/>
    <dgm:cxn modelId="{78FA58E4-37C1-134B-9C46-D3393CA36641}" type="presParOf" srcId="{2ECDAB7B-25E6-C244-8BB6-7B05D59677CE}" destId="{FA043E23-C7FF-9C45-A975-F6DD5A441E81}" srcOrd="1" destOrd="0" presId="urn:microsoft.com/office/officeart/2005/8/layout/orgChart1"/>
    <dgm:cxn modelId="{59BA3D2B-C239-1746-BB09-AA85385E8DB0}" type="presParOf" srcId="{2ECDAB7B-25E6-C244-8BB6-7B05D59677CE}" destId="{3179A53A-2519-C54E-BFF5-AEF33E0404D0}" srcOrd="2" destOrd="0" presId="urn:microsoft.com/office/officeart/2005/8/layout/orgChart1"/>
    <dgm:cxn modelId="{F58EEEC0-C825-E943-BECD-F10D246359D9}" type="presParOf" srcId="{BFDFBB5D-0D96-CD49-B75D-56631560A842}" destId="{3B429D00-07E3-FE4C-9872-0F42AF4A6307}" srcOrd="10" destOrd="0" presId="urn:microsoft.com/office/officeart/2005/8/layout/orgChart1"/>
    <dgm:cxn modelId="{D6E67344-A941-9346-8A89-40A94A2F446E}" type="presParOf" srcId="{BFDFBB5D-0D96-CD49-B75D-56631560A842}" destId="{595E4D91-059E-0041-BF07-C3BB36297475}" srcOrd="11" destOrd="0" presId="urn:microsoft.com/office/officeart/2005/8/layout/orgChart1"/>
    <dgm:cxn modelId="{1A67A25B-74FD-0D4C-A1F2-74BFD4577CD4}" type="presParOf" srcId="{595E4D91-059E-0041-BF07-C3BB36297475}" destId="{E9538B32-CFAB-F347-A0FE-E767019C2F81}" srcOrd="0" destOrd="0" presId="urn:microsoft.com/office/officeart/2005/8/layout/orgChart1"/>
    <dgm:cxn modelId="{4F133DF9-18CF-B444-A9F8-B56064DC0C87}" type="presParOf" srcId="{E9538B32-CFAB-F347-A0FE-E767019C2F81}" destId="{7A5216E3-6B29-9943-BB8D-A1AA39746634}" srcOrd="0" destOrd="0" presId="urn:microsoft.com/office/officeart/2005/8/layout/orgChart1"/>
    <dgm:cxn modelId="{1F7BDEED-750C-204E-8A67-6156467E677D}" type="presParOf" srcId="{E9538B32-CFAB-F347-A0FE-E767019C2F81}" destId="{FB7187C5-C7FB-6548-B6D8-4FF89A7C57F5}" srcOrd="1" destOrd="0" presId="urn:microsoft.com/office/officeart/2005/8/layout/orgChart1"/>
    <dgm:cxn modelId="{F71D1089-AA7B-C841-BE0D-BEAD75675B3F}" type="presParOf" srcId="{595E4D91-059E-0041-BF07-C3BB36297475}" destId="{9A53ABCE-0A3A-F44B-87A0-53366C7BF22E}" srcOrd="1" destOrd="0" presId="urn:microsoft.com/office/officeart/2005/8/layout/orgChart1"/>
    <dgm:cxn modelId="{A2A8309D-7962-3447-8F5F-CE6586988582}" type="presParOf" srcId="{595E4D91-059E-0041-BF07-C3BB36297475}" destId="{EC23EFBD-E48B-2E46-9155-C7CF45EF155E}" srcOrd="2" destOrd="0" presId="urn:microsoft.com/office/officeart/2005/8/layout/orgChart1"/>
    <dgm:cxn modelId="{890BDDE0-838E-974F-A9E2-58AEBDBA782E}" type="presParOf" srcId="{9CFC32E2-4D31-304A-9598-E89966D88C05}" destId="{DB7A4BDC-21E9-504E-BEC0-FFC1DF31F9B5}" srcOrd="2" destOrd="0" presId="urn:microsoft.com/office/officeart/2005/8/layout/orgChart1"/>
    <dgm:cxn modelId="{6FC154DB-B4E0-4746-BE2C-0D75AAF6F1A1}" type="presParOf" srcId="{0C2F0255-CF78-204D-98C0-5E0B57F62BFA}" destId="{7184F35D-7332-8642-9EEE-2DECB229F9D6}"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429D00-07E3-FE4C-9872-0F42AF4A6307}">
      <dsp:nvSpPr>
        <dsp:cNvPr id="0" name=""/>
        <dsp:cNvSpPr/>
      </dsp:nvSpPr>
      <dsp:spPr>
        <a:xfrm>
          <a:off x="7298453" y="1295086"/>
          <a:ext cx="289132" cy="4273081"/>
        </a:xfrm>
        <a:custGeom>
          <a:avLst/>
          <a:gdLst/>
          <a:ahLst/>
          <a:cxnLst/>
          <a:rect l="0" t="0" r="0" b="0"/>
          <a:pathLst>
            <a:path>
              <a:moveTo>
                <a:pt x="0" y="0"/>
              </a:moveTo>
              <a:lnTo>
                <a:pt x="0" y="4273081"/>
              </a:lnTo>
              <a:lnTo>
                <a:pt x="289132" y="42730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39F5CA2-298D-3C42-8984-B078DB77F054}">
      <dsp:nvSpPr>
        <dsp:cNvPr id="0" name=""/>
        <dsp:cNvSpPr/>
      </dsp:nvSpPr>
      <dsp:spPr>
        <a:xfrm>
          <a:off x="7298453" y="1295086"/>
          <a:ext cx="289132" cy="3532526"/>
        </a:xfrm>
        <a:custGeom>
          <a:avLst/>
          <a:gdLst/>
          <a:ahLst/>
          <a:cxnLst/>
          <a:rect l="0" t="0" r="0" b="0"/>
          <a:pathLst>
            <a:path>
              <a:moveTo>
                <a:pt x="0" y="0"/>
              </a:moveTo>
              <a:lnTo>
                <a:pt x="0" y="3532526"/>
              </a:lnTo>
              <a:lnTo>
                <a:pt x="289132" y="353252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78D41A6-518E-5F47-9363-9A6F740F4D14}">
      <dsp:nvSpPr>
        <dsp:cNvPr id="0" name=""/>
        <dsp:cNvSpPr/>
      </dsp:nvSpPr>
      <dsp:spPr>
        <a:xfrm>
          <a:off x="7298453" y="1295086"/>
          <a:ext cx="289132" cy="2715463"/>
        </a:xfrm>
        <a:custGeom>
          <a:avLst/>
          <a:gdLst/>
          <a:ahLst/>
          <a:cxnLst/>
          <a:rect l="0" t="0" r="0" b="0"/>
          <a:pathLst>
            <a:path>
              <a:moveTo>
                <a:pt x="0" y="0"/>
              </a:moveTo>
              <a:lnTo>
                <a:pt x="0" y="2715463"/>
              </a:lnTo>
              <a:lnTo>
                <a:pt x="289132" y="271546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79C6C87-53C3-2341-AB21-8E1B752A9C36}">
      <dsp:nvSpPr>
        <dsp:cNvPr id="0" name=""/>
        <dsp:cNvSpPr/>
      </dsp:nvSpPr>
      <dsp:spPr>
        <a:xfrm>
          <a:off x="7298453" y="1295086"/>
          <a:ext cx="289132" cy="1932402"/>
        </a:xfrm>
        <a:custGeom>
          <a:avLst/>
          <a:gdLst/>
          <a:ahLst/>
          <a:cxnLst/>
          <a:rect l="0" t="0" r="0" b="0"/>
          <a:pathLst>
            <a:path>
              <a:moveTo>
                <a:pt x="0" y="0"/>
              </a:moveTo>
              <a:lnTo>
                <a:pt x="0" y="1932402"/>
              </a:lnTo>
              <a:lnTo>
                <a:pt x="289132" y="1932402"/>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58CCDC6-3ED6-2E4D-AD0F-70EA5E6A7DBD}">
      <dsp:nvSpPr>
        <dsp:cNvPr id="0" name=""/>
        <dsp:cNvSpPr/>
      </dsp:nvSpPr>
      <dsp:spPr>
        <a:xfrm>
          <a:off x="7298453" y="1295086"/>
          <a:ext cx="289132" cy="1183355"/>
        </a:xfrm>
        <a:custGeom>
          <a:avLst/>
          <a:gdLst/>
          <a:ahLst/>
          <a:cxnLst/>
          <a:rect l="0" t="0" r="0" b="0"/>
          <a:pathLst>
            <a:path>
              <a:moveTo>
                <a:pt x="0" y="0"/>
              </a:moveTo>
              <a:lnTo>
                <a:pt x="0" y="1183355"/>
              </a:lnTo>
              <a:lnTo>
                <a:pt x="289132" y="118335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CDCCC59-E4E1-BE4C-8B4F-F2B43AD6A19E}">
      <dsp:nvSpPr>
        <dsp:cNvPr id="0" name=""/>
        <dsp:cNvSpPr/>
      </dsp:nvSpPr>
      <dsp:spPr>
        <a:xfrm>
          <a:off x="7298453" y="1295086"/>
          <a:ext cx="289132" cy="510811"/>
        </a:xfrm>
        <a:custGeom>
          <a:avLst/>
          <a:gdLst/>
          <a:ahLst/>
          <a:cxnLst/>
          <a:rect l="0" t="0" r="0" b="0"/>
          <a:pathLst>
            <a:path>
              <a:moveTo>
                <a:pt x="0" y="0"/>
              </a:moveTo>
              <a:lnTo>
                <a:pt x="0" y="510811"/>
              </a:lnTo>
              <a:lnTo>
                <a:pt x="289132" y="51081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6D91A89-310E-414F-B2A2-BBD7B381FFD7}">
      <dsp:nvSpPr>
        <dsp:cNvPr id="0" name=""/>
        <dsp:cNvSpPr/>
      </dsp:nvSpPr>
      <dsp:spPr>
        <a:xfrm>
          <a:off x="4170620" y="527501"/>
          <a:ext cx="3657676" cy="240083"/>
        </a:xfrm>
        <a:custGeom>
          <a:avLst/>
          <a:gdLst/>
          <a:ahLst/>
          <a:cxnLst/>
          <a:rect l="0" t="0" r="0" b="0"/>
          <a:pathLst>
            <a:path>
              <a:moveTo>
                <a:pt x="0" y="0"/>
              </a:moveTo>
              <a:lnTo>
                <a:pt x="0" y="129307"/>
              </a:lnTo>
              <a:lnTo>
                <a:pt x="3657676" y="129307"/>
              </a:lnTo>
              <a:lnTo>
                <a:pt x="3657676" y="240083"/>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E0A73F3-0DD1-E849-84CC-F48D1EEA9A28}">
      <dsp:nvSpPr>
        <dsp:cNvPr id="0" name=""/>
        <dsp:cNvSpPr/>
      </dsp:nvSpPr>
      <dsp:spPr>
        <a:xfrm>
          <a:off x="4893570" y="1303590"/>
          <a:ext cx="386974" cy="4446581"/>
        </a:xfrm>
        <a:custGeom>
          <a:avLst/>
          <a:gdLst/>
          <a:ahLst/>
          <a:cxnLst/>
          <a:rect l="0" t="0" r="0" b="0"/>
          <a:pathLst>
            <a:path>
              <a:moveTo>
                <a:pt x="0" y="0"/>
              </a:moveTo>
              <a:lnTo>
                <a:pt x="0" y="4446581"/>
              </a:lnTo>
              <a:lnTo>
                <a:pt x="386974" y="44465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0E4A98C-ADD9-3942-B89B-D234D695AF3C}">
      <dsp:nvSpPr>
        <dsp:cNvPr id="0" name=""/>
        <dsp:cNvSpPr/>
      </dsp:nvSpPr>
      <dsp:spPr>
        <a:xfrm>
          <a:off x="4893570" y="1303590"/>
          <a:ext cx="386964" cy="3655930"/>
        </a:xfrm>
        <a:custGeom>
          <a:avLst/>
          <a:gdLst/>
          <a:ahLst/>
          <a:cxnLst/>
          <a:rect l="0" t="0" r="0" b="0"/>
          <a:pathLst>
            <a:path>
              <a:moveTo>
                <a:pt x="0" y="0"/>
              </a:moveTo>
              <a:lnTo>
                <a:pt x="0" y="3655930"/>
              </a:lnTo>
              <a:lnTo>
                <a:pt x="386964" y="365593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EB15E7A-852B-5D4A-9D78-2515E0F182FC}">
      <dsp:nvSpPr>
        <dsp:cNvPr id="0" name=""/>
        <dsp:cNvSpPr/>
      </dsp:nvSpPr>
      <dsp:spPr>
        <a:xfrm>
          <a:off x="4893570" y="1303590"/>
          <a:ext cx="386964" cy="2874415"/>
        </a:xfrm>
        <a:custGeom>
          <a:avLst/>
          <a:gdLst/>
          <a:ahLst/>
          <a:cxnLst/>
          <a:rect l="0" t="0" r="0" b="0"/>
          <a:pathLst>
            <a:path>
              <a:moveTo>
                <a:pt x="0" y="0"/>
              </a:moveTo>
              <a:lnTo>
                <a:pt x="0" y="2874415"/>
              </a:lnTo>
              <a:lnTo>
                <a:pt x="386964" y="287441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C0EEE4A-D809-BF48-BF51-89C0821392B6}">
      <dsp:nvSpPr>
        <dsp:cNvPr id="0" name=""/>
        <dsp:cNvSpPr/>
      </dsp:nvSpPr>
      <dsp:spPr>
        <a:xfrm>
          <a:off x="4893570" y="1303590"/>
          <a:ext cx="395467" cy="2063006"/>
        </a:xfrm>
        <a:custGeom>
          <a:avLst/>
          <a:gdLst/>
          <a:ahLst/>
          <a:cxnLst/>
          <a:rect l="0" t="0" r="0" b="0"/>
          <a:pathLst>
            <a:path>
              <a:moveTo>
                <a:pt x="0" y="0"/>
              </a:moveTo>
              <a:lnTo>
                <a:pt x="0" y="2063006"/>
              </a:lnTo>
              <a:lnTo>
                <a:pt x="395467" y="206300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D568BA1-2F2D-D84E-AC0D-60066FCC3054}">
      <dsp:nvSpPr>
        <dsp:cNvPr id="0" name=""/>
        <dsp:cNvSpPr/>
      </dsp:nvSpPr>
      <dsp:spPr>
        <a:xfrm>
          <a:off x="4893570" y="1303590"/>
          <a:ext cx="378460" cy="1313047"/>
        </a:xfrm>
        <a:custGeom>
          <a:avLst/>
          <a:gdLst/>
          <a:ahLst/>
          <a:cxnLst/>
          <a:rect l="0" t="0" r="0" b="0"/>
          <a:pathLst>
            <a:path>
              <a:moveTo>
                <a:pt x="0" y="0"/>
              </a:moveTo>
              <a:lnTo>
                <a:pt x="0" y="1313047"/>
              </a:lnTo>
              <a:lnTo>
                <a:pt x="378460" y="1313047"/>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0C3B5E5-4623-4443-8B94-530EE048E85C}">
      <dsp:nvSpPr>
        <dsp:cNvPr id="0" name=""/>
        <dsp:cNvSpPr/>
      </dsp:nvSpPr>
      <dsp:spPr>
        <a:xfrm>
          <a:off x="4893570" y="1303590"/>
          <a:ext cx="386964" cy="588586"/>
        </a:xfrm>
        <a:custGeom>
          <a:avLst/>
          <a:gdLst/>
          <a:ahLst/>
          <a:cxnLst/>
          <a:rect l="0" t="0" r="0" b="0"/>
          <a:pathLst>
            <a:path>
              <a:moveTo>
                <a:pt x="0" y="0"/>
              </a:moveTo>
              <a:lnTo>
                <a:pt x="0" y="588586"/>
              </a:lnTo>
              <a:lnTo>
                <a:pt x="386964" y="588586"/>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0F8C761-3575-2149-A89B-360FD0BFC99F}">
      <dsp:nvSpPr>
        <dsp:cNvPr id="0" name=""/>
        <dsp:cNvSpPr/>
      </dsp:nvSpPr>
      <dsp:spPr>
        <a:xfrm>
          <a:off x="4170620" y="527501"/>
          <a:ext cx="1335750" cy="248586"/>
        </a:xfrm>
        <a:custGeom>
          <a:avLst/>
          <a:gdLst/>
          <a:ahLst/>
          <a:cxnLst/>
          <a:rect l="0" t="0" r="0" b="0"/>
          <a:pathLst>
            <a:path>
              <a:moveTo>
                <a:pt x="0" y="0"/>
              </a:moveTo>
              <a:lnTo>
                <a:pt x="0" y="137811"/>
              </a:lnTo>
              <a:lnTo>
                <a:pt x="1335750" y="137811"/>
              </a:lnTo>
              <a:lnTo>
                <a:pt x="1335750" y="248586"/>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D78B435-236E-5E45-A37E-9F45156128CD}">
      <dsp:nvSpPr>
        <dsp:cNvPr id="0" name=""/>
        <dsp:cNvSpPr/>
      </dsp:nvSpPr>
      <dsp:spPr>
        <a:xfrm>
          <a:off x="2405397" y="1296252"/>
          <a:ext cx="287593" cy="4742763"/>
        </a:xfrm>
        <a:custGeom>
          <a:avLst/>
          <a:gdLst/>
          <a:ahLst/>
          <a:cxnLst/>
          <a:rect l="0" t="0" r="0" b="0"/>
          <a:pathLst>
            <a:path>
              <a:moveTo>
                <a:pt x="0" y="0"/>
              </a:moveTo>
              <a:lnTo>
                <a:pt x="0" y="4742763"/>
              </a:lnTo>
              <a:lnTo>
                <a:pt x="287593" y="474276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45C2BEF-0734-EA46-9F88-0FB60F8ED5BF}">
      <dsp:nvSpPr>
        <dsp:cNvPr id="0" name=""/>
        <dsp:cNvSpPr/>
      </dsp:nvSpPr>
      <dsp:spPr>
        <a:xfrm>
          <a:off x="2405397" y="1296252"/>
          <a:ext cx="287604" cy="4034154"/>
        </a:xfrm>
        <a:custGeom>
          <a:avLst/>
          <a:gdLst/>
          <a:ahLst/>
          <a:cxnLst/>
          <a:rect l="0" t="0" r="0" b="0"/>
          <a:pathLst>
            <a:path>
              <a:moveTo>
                <a:pt x="0" y="0"/>
              </a:moveTo>
              <a:lnTo>
                <a:pt x="0" y="4034154"/>
              </a:lnTo>
              <a:lnTo>
                <a:pt x="287604" y="4034154"/>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133FC3A0-4EE4-A147-AD5A-D244A92523EC}">
      <dsp:nvSpPr>
        <dsp:cNvPr id="0" name=""/>
        <dsp:cNvSpPr/>
      </dsp:nvSpPr>
      <dsp:spPr>
        <a:xfrm>
          <a:off x="2405397" y="1296252"/>
          <a:ext cx="285283" cy="3285545"/>
        </a:xfrm>
        <a:custGeom>
          <a:avLst/>
          <a:gdLst/>
          <a:ahLst/>
          <a:cxnLst/>
          <a:rect l="0" t="0" r="0" b="0"/>
          <a:pathLst>
            <a:path>
              <a:moveTo>
                <a:pt x="0" y="0"/>
              </a:moveTo>
              <a:lnTo>
                <a:pt x="0" y="3285545"/>
              </a:lnTo>
              <a:lnTo>
                <a:pt x="285283" y="328554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4341AF47-11AF-6144-BD0A-C324DAC2A4FF}">
      <dsp:nvSpPr>
        <dsp:cNvPr id="0" name=""/>
        <dsp:cNvSpPr/>
      </dsp:nvSpPr>
      <dsp:spPr>
        <a:xfrm>
          <a:off x="2405397" y="1296252"/>
          <a:ext cx="268276" cy="2584563"/>
        </a:xfrm>
        <a:custGeom>
          <a:avLst/>
          <a:gdLst/>
          <a:ahLst/>
          <a:cxnLst/>
          <a:rect l="0" t="0" r="0" b="0"/>
          <a:pathLst>
            <a:path>
              <a:moveTo>
                <a:pt x="0" y="0"/>
              </a:moveTo>
              <a:lnTo>
                <a:pt x="0" y="2584563"/>
              </a:lnTo>
              <a:lnTo>
                <a:pt x="268276" y="258456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EB8EE59-910D-914C-9665-A761507F9708}">
      <dsp:nvSpPr>
        <dsp:cNvPr id="0" name=""/>
        <dsp:cNvSpPr/>
      </dsp:nvSpPr>
      <dsp:spPr>
        <a:xfrm>
          <a:off x="2405397" y="1296252"/>
          <a:ext cx="278151" cy="1906502"/>
        </a:xfrm>
        <a:custGeom>
          <a:avLst/>
          <a:gdLst/>
          <a:ahLst/>
          <a:cxnLst/>
          <a:rect l="0" t="0" r="0" b="0"/>
          <a:pathLst>
            <a:path>
              <a:moveTo>
                <a:pt x="0" y="0"/>
              </a:moveTo>
              <a:lnTo>
                <a:pt x="0" y="1906502"/>
              </a:lnTo>
              <a:lnTo>
                <a:pt x="278151" y="1906502"/>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64D3A253-2849-AE4E-93D6-0173D52CEDC0}">
      <dsp:nvSpPr>
        <dsp:cNvPr id="0" name=""/>
        <dsp:cNvSpPr/>
      </dsp:nvSpPr>
      <dsp:spPr>
        <a:xfrm>
          <a:off x="2405397" y="1296252"/>
          <a:ext cx="285283" cy="1183645"/>
        </a:xfrm>
        <a:custGeom>
          <a:avLst/>
          <a:gdLst/>
          <a:ahLst/>
          <a:cxnLst/>
          <a:rect l="0" t="0" r="0" b="0"/>
          <a:pathLst>
            <a:path>
              <a:moveTo>
                <a:pt x="0" y="0"/>
              </a:moveTo>
              <a:lnTo>
                <a:pt x="0" y="1183645"/>
              </a:lnTo>
              <a:lnTo>
                <a:pt x="285283" y="118364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7B0A2EA2-9F2F-504A-8E9F-2DEB3E747B38}">
      <dsp:nvSpPr>
        <dsp:cNvPr id="0" name=""/>
        <dsp:cNvSpPr/>
      </dsp:nvSpPr>
      <dsp:spPr>
        <a:xfrm>
          <a:off x="2405397" y="1296252"/>
          <a:ext cx="282782" cy="525560"/>
        </a:xfrm>
        <a:custGeom>
          <a:avLst/>
          <a:gdLst/>
          <a:ahLst/>
          <a:cxnLst/>
          <a:rect l="0" t="0" r="0" b="0"/>
          <a:pathLst>
            <a:path>
              <a:moveTo>
                <a:pt x="0" y="0"/>
              </a:moveTo>
              <a:lnTo>
                <a:pt x="0" y="525560"/>
              </a:lnTo>
              <a:lnTo>
                <a:pt x="282782" y="52556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8D2E40DA-0DE6-314A-8B24-6E96B7505D73}">
      <dsp:nvSpPr>
        <dsp:cNvPr id="0" name=""/>
        <dsp:cNvSpPr/>
      </dsp:nvSpPr>
      <dsp:spPr>
        <a:xfrm>
          <a:off x="3025034" y="527501"/>
          <a:ext cx="1145586" cy="241249"/>
        </a:xfrm>
        <a:custGeom>
          <a:avLst/>
          <a:gdLst/>
          <a:ahLst/>
          <a:cxnLst/>
          <a:rect l="0" t="0" r="0" b="0"/>
          <a:pathLst>
            <a:path>
              <a:moveTo>
                <a:pt x="1145586" y="0"/>
              </a:moveTo>
              <a:lnTo>
                <a:pt x="1145586" y="130473"/>
              </a:lnTo>
              <a:lnTo>
                <a:pt x="0" y="130473"/>
              </a:lnTo>
              <a:lnTo>
                <a:pt x="0" y="241249"/>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516F2F6A-1872-4247-A401-698469EC1385}">
      <dsp:nvSpPr>
        <dsp:cNvPr id="0" name=""/>
        <dsp:cNvSpPr/>
      </dsp:nvSpPr>
      <dsp:spPr>
        <a:xfrm>
          <a:off x="179863" y="1303595"/>
          <a:ext cx="219963" cy="4767698"/>
        </a:xfrm>
        <a:custGeom>
          <a:avLst/>
          <a:gdLst/>
          <a:ahLst/>
          <a:cxnLst/>
          <a:rect l="0" t="0" r="0" b="0"/>
          <a:pathLst>
            <a:path>
              <a:moveTo>
                <a:pt x="0" y="0"/>
              </a:moveTo>
              <a:lnTo>
                <a:pt x="0" y="4767698"/>
              </a:lnTo>
              <a:lnTo>
                <a:pt x="219963" y="4767698"/>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324AFC7-675D-A947-8092-28FAF86B2BEE}">
      <dsp:nvSpPr>
        <dsp:cNvPr id="0" name=""/>
        <dsp:cNvSpPr/>
      </dsp:nvSpPr>
      <dsp:spPr>
        <a:xfrm>
          <a:off x="179863" y="1303595"/>
          <a:ext cx="218802" cy="4060925"/>
        </a:xfrm>
        <a:custGeom>
          <a:avLst/>
          <a:gdLst/>
          <a:ahLst/>
          <a:cxnLst/>
          <a:rect l="0" t="0" r="0" b="0"/>
          <a:pathLst>
            <a:path>
              <a:moveTo>
                <a:pt x="0" y="0"/>
              </a:moveTo>
              <a:lnTo>
                <a:pt x="0" y="4060925"/>
              </a:lnTo>
              <a:lnTo>
                <a:pt x="218802" y="4060925"/>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43531AA-2604-2E4A-ACF2-B60ABFD06D1B}">
      <dsp:nvSpPr>
        <dsp:cNvPr id="0" name=""/>
        <dsp:cNvSpPr/>
      </dsp:nvSpPr>
      <dsp:spPr>
        <a:xfrm>
          <a:off x="179863" y="1303595"/>
          <a:ext cx="223043" cy="3305700"/>
        </a:xfrm>
        <a:custGeom>
          <a:avLst/>
          <a:gdLst/>
          <a:ahLst/>
          <a:cxnLst/>
          <a:rect l="0" t="0" r="0" b="0"/>
          <a:pathLst>
            <a:path>
              <a:moveTo>
                <a:pt x="0" y="0"/>
              </a:moveTo>
              <a:lnTo>
                <a:pt x="0" y="3305700"/>
              </a:lnTo>
              <a:lnTo>
                <a:pt x="223043" y="330570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86ED5FF-145A-F348-A142-AC2B3385A441}">
      <dsp:nvSpPr>
        <dsp:cNvPr id="0" name=""/>
        <dsp:cNvSpPr/>
      </dsp:nvSpPr>
      <dsp:spPr>
        <a:xfrm>
          <a:off x="179863" y="1303595"/>
          <a:ext cx="221123" cy="2575390"/>
        </a:xfrm>
        <a:custGeom>
          <a:avLst/>
          <a:gdLst/>
          <a:ahLst/>
          <a:cxnLst/>
          <a:rect l="0" t="0" r="0" b="0"/>
          <a:pathLst>
            <a:path>
              <a:moveTo>
                <a:pt x="0" y="0"/>
              </a:moveTo>
              <a:lnTo>
                <a:pt x="0" y="2575390"/>
              </a:lnTo>
              <a:lnTo>
                <a:pt x="221123" y="257539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737D98E-D219-964C-A285-A83B0CDF4AFC}">
      <dsp:nvSpPr>
        <dsp:cNvPr id="0" name=""/>
        <dsp:cNvSpPr/>
      </dsp:nvSpPr>
      <dsp:spPr>
        <a:xfrm>
          <a:off x="179863" y="1303595"/>
          <a:ext cx="233119" cy="1893473"/>
        </a:xfrm>
        <a:custGeom>
          <a:avLst/>
          <a:gdLst/>
          <a:ahLst/>
          <a:cxnLst/>
          <a:rect l="0" t="0" r="0" b="0"/>
          <a:pathLst>
            <a:path>
              <a:moveTo>
                <a:pt x="0" y="0"/>
              </a:moveTo>
              <a:lnTo>
                <a:pt x="0" y="1893473"/>
              </a:lnTo>
              <a:lnTo>
                <a:pt x="233119" y="189347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0C6E27F-DBC4-6D42-9E0B-5B076FA7D3E8}">
      <dsp:nvSpPr>
        <dsp:cNvPr id="0" name=""/>
        <dsp:cNvSpPr/>
      </dsp:nvSpPr>
      <dsp:spPr>
        <a:xfrm>
          <a:off x="179863" y="1303595"/>
          <a:ext cx="238130" cy="1223551"/>
        </a:xfrm>
        <a:custGeom>
          <a:avLst/>
          <a:gdLst/>
          <a:ahLst/>
          <a:cxnLst/>
          <a:rect l="0" t="0" r="0" b="0"/>
          <a:pathLst>
            <a:path>
              <a:moveTo>
                <a:pt x="0" y="0"/>
              </a:moveTo>
              <a:lnTo>
                <a:pt x="0" y="1223551"/>
              </a:lnTo>
              <a:lnTo>
                <a:pt x="238130" y="122355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9BBE404-3918-5D43-852B-8E68DDDEF261}">
      <dsp:nvSpPr>
        <dsp:cNvPr id="0" name=""/>
        <dsp:cNvSpPr/>
      </dsp:nvSpPr>
      <dsp:spPr>
        <a:xfrm>
          <a:off x="179863" y="1303595"/>
          <a:ext cx="236569" cy="531173"/>
        </a:xfrm>
        <a:custGeom>
          <a:avLst/>
          <a:gdLst/>
          <a:ahLst/>
          <a:cxnLst/>
          <a:rect l="0" t="0" r="0" b="0"/>
          <a:pathLst>
            <a:path>
              <a:moveTo>
                <a:pt x="0" y="0"/>
              </a:moveTo>
              <a:lnTo>
                <a:pt x="0" y="531173"/>
              </a:lnTo>
              <a:lnTo>
                <a:pt x="236569" y="531173"/>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88D6755-1403-914F-BFEB-B7E09217A9F2}">
      <dsp:nvSpPr>
        <dsp:cNvPr id="0" name=""/>
        <dsp:cNvSpPr/>
      </dsp:nvSpPr>
      <dsp:spPr>
        <a:xfrm>
          <a:off x="899316" y="527501"/>
          <a:ext cx="3271303" cy="248591"/>
        </a:xfrm>
        <a:custGeom>
          <a:avLst/>
          <a:gdLst/>
          <a:ahLst/>
          <a:cxnLst/>
          <a:rect l="0" t="0" r="0" b="0"/>
          <a:pathLst>
            <a:path>
              <a:moveTo>
                <a:pt x="3271303" y="0"/>
              </a:moveTo>
              <a:lnTo>
                <a:pt x="3271303" y="137816"/>
              </a:lnTo>
              <a:lnTo>
                <a:pt x="0" y="137816"/>
              </a:lnTo>
              <a:lnTo>
                <a:pt x="0" y="24859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35A6A049-678F-FC4E-BA3D-4F0BFE196D6B}">
      <dsp:nvSpPr>
        <dsp:cNvPr id="0" name=""/>
        <dsp:cNvSpPr/>
      </dsp:nvSpPr>
      <dsp:spPr>
        <a:xfrm>
          <a:off x="1426355" y="0"/>
          <a:ext cx="5488529"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accent2">
                  <a:lumMod val="40000"/>
                  <a:lumOff val="60000"/>
                </a:schemeClr>
              </a:solidFill>
            </a:rPr>
            <a:t>SOFTWARE ENGINEERING ACTIVITIES</a:t>
          </a:r>
          <a:endParaRPr lang="en-US" sz="2000" kern="1200" dirty="0">
            <a:solidFill>
              <a:schemeClr val="accent2">
                <a:lumMod val="40000"/>
                <a:lumOff val="60000"/>
              </a:schemeClr>
            </a:solidFill>
          </a:endParaRPr>
        </a:p>
      </dsp:txBody>
      <dsp:txXfrm>
        <a:off x="1426355" y="0"/>
        <a:ext cx="5488529" cy="527501"/>
      </dsp:txXfrm>
    </dsp:sp>
    <dsp:sp modelId="{0248D816-9B3E-8646-8DFB-03B80CE193C6}">
      <dsp:nvSpPr>
        <dsp:cNvPr id="0" name=""/>
        <dsp:cNvSpPr/>
      </dsp:nvSpPr>
      <dsp:spPr>
        <a:xfrm>
          <a:off x="0" y="776093"/>
          <a:ext cx="179863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chemeClr val="tx1">
                  <a:lumMod val="25000"/>
                  <a:lumOff val="75000"/>
                </a:schemeClr>
              </a:solidFill>
            </a:rPr>
            <a:t>Project Management</a:t>
          </a:r>
          <a:endParaRPr lang="en-US" sz="1400" kern="1200" dirty="0">
            <a:solidFill>
              <a:schemeClr val="tx1">
                <a:lumMod val="25000"/>
                <a:lumOff val="75000"/>
              </a:schemeClr>
            </a:solidFill>
          </a:endParaRPr>
        </a:p>
      </dsp:txBody>
      <dsp:txXfrm>
        <a:off x="0" y="776093"/>
        <a:ext cx="1798633" cy="527501"/>
      </dsp:txXfrm>
    </dsp:sp>
    <dsp:sp modelId="{2C76BED1-A7CD-7A49-8B01-BB27F9AD6FC7}">
      <dsp:nvSpPr>
        <dsp:cNvPr id="0" name=""/>
        <dsp:cNvSpPr/>
      </dsp:nvSpPr>
      <dsp:spPr>
        <a:xfrm>
          <a:off x="416432" y="157101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Create Process</a:t>
          </a:r>
          <a:endParaRPr lang="en-US" sz="1200" kern="1200" dirty="0"/>
        </a:p>
      </dsp:txBody>
      <dsp:txXfrm>
        <a:off x="416432" y="1571017"/>
        <a:ext cx="1055003" cy="527501"/>
      </dsp:txXfrm>
    </dsp:sp>
    <dsp:sp modelId="{2B7FAEE5-65C4-214B-A23D-19DFFD7BF180}">
      <dsp:nvSpPr>
        <dsp:cNvPr id="0" name=""/>
        <dsp:cNvSpPr/>
      </dsp:nvSpPr>
      <dsp:spPr>
        <a:xfrm>
          <a:off x="417993" y="226339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Set Standards</a:t>
          </a:r>
          <a:endParaRPr lang="en-US" sz="1200" kern="1200" dirty="0"/>
        </a:p>
      </dsp:txBody>
      <dsp:txXfrm>
        <a:off x="417993" y="2263395"/>
        <a:ext cx="1055003" cy="527501"/>
      </dsp:txXfrm>
    </dsp:sp>
    <dsp:sp modelId="{E608A033-D0A3-194D-B2DD-BD2B74301B14}">
      <dsp:nvSpPr>
        <dsp:cNvPr id="0" name=""/>
        <dsp:cNvSpPr/>
      </dsp:nvSpPr>
      <dsp:spPr>
        <a:xfrm>
          <a:off x="412982" y="293331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Manage Risks</a:t>
          </a:r>
          <a:endParaRPr lang="en-US" sz="1200" kern="1200" dirty="0"/>
        </a:p>
      </dsp:txBody>
      <dsp:txXfrm>
        <a:off x="412982" y="2933317"/>
        <a:ext cx="1055003" cy="527501"/>
      </dsp:txXfrm>
    </dsp:sp>
    <dsp:sp modelId="{53089A44-197A-7A44-9C20-5FA28F2E2857}">
      <dsp:nvSpPr>
        <dsp:cNvPr id="0" name=""/>
        <dsp:cNvSpPr/>
      </dsp:nvSpPr>
      <dsp:spPr>
        <a:xfrm>
          <a:off x="400987" y="361523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Perform Estimations</a:t>
          </a:r>
          <a:endParaRPr lang="en-US" sz="1200" kern="1200" dirty="0"/>
        </a:p>
      </dsp:txBody>
      <dsp:txXfrm>
        <a:off x="400987" y="3615235"/>
        <a:ext cx="1055003" cy="527501"/>
      </dsp:txXfrm>
    </dsp:sp>
    <dsp:sp modelId="{568F3092-00ED-0845-9961-087AD881BBB2}">
      <dsp:nvSpPr>
        <dsp:cNvPr id="0" name=""/>
        <dsp:cNvSpPr/>
      </dsp:nvSpPr>
      <dsp:spPr>
        <a:xfrm>
          <a:off x="402907" y="434554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Allocate Resources</a:t>
          </a:r>
          <a:endParaRPr lang="en-US" sz="1200" kern="1200" dirty="0"/>
        </a:p>
      </dsp:txBody>
      <dsp:txXfrm>
        <a:off x="402907" y="4345545"/>
        <a:ext cx="1055003" cy="527501"/>
      </dsp:txXfrm>
    </dsp:sp>
    <dsp:sp modelId="{9CDFF6CC-7386-CD4C-8E56-8EF744ADFAD6}">
      <dsp:nvSpPr>
        <dsp:cNvPr id="0" name=""/>
        <dsp:cNvSpPr/>
      </dsp:nvSpPr>
      <dsp:spPr>
        <a:xfrm>
          <a:off x="398666" y="5100770"/>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Make Measurements</a:t>
          </a:r>
          <a:endParaRPr lang="en-US" sz="1200" kern="1200" dirty="0"/>
        </a:p>
      </dsp:txBody>
      <dsp:txXfrm>
        <a:off x="398666" y="5100770"/>
        <a:ext cx="1055003" cy="527501"/>
      </dsp:txXfrm>
    </dsp:sp>
    <dsp:sp modelId="{4AAA8FF3-FBA5-AA48-851D-5D7D3C38592E}">
      <dsp:nvSpPr>
        <dsp:cNvPr id="0" name=""/>
        <dsp:cNvSpPr/>
      </dsp:nvSpPr>
      <dsp:spPr>
        <a:xfrm>
          <a:off x="399826" y="5807543"/>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Improve Process</a:t>
          </a:r>
          <a:endParaRPr lang="en-US" sz="1200" kern="1200" dirty="0"/>
        </a:p>
      </dsp:txBody>
      <dsp:txXfrm>
        <a:off x="399826" y="5807543"/>
        <a:ext cx="1055003" cy="527501"/>
      </dsp:txXfrm>
    </dsp:sp>
    <dsp:sp modelId="{A5035CC7-1BF2-2249-A443-7EEF7879A96E}">
      <dsp:nvSpPr>
        <dsp:cNvPr id="0" name=""/>
        <dsp:cNvSpPr/>
      </dsp:nvSpPr>
      <dsp:spPr>
        <a:xfrm>
          <a:off x="2250487" y="768750"/>
          <a:ext cx="154909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rgbClr val="D1C1C4"/>
              </a:solidFill>
            </a:rPr>
            <a:t>Specification</a:t>
          </a:r>
          <a:endParaRPr lang="en-US" sz="1400" kern="1200" dirty="0">
            <a:solidFill>
              <a:srgbClr val="D1C1C4"/>
            </a:solidFill>
          </a:endParaRPr>
        </a:p>
      </dsp:txBody>
      <dsp:txXfrm>
        <a:off x="2250487" y="768750"/>
        <a:ext cx="1549093" cy="527501"/>
      </dsp:txXfrm>
    </dsp:sp>
    <dsp:sp modelId="{B4660624-66B6-2042-B211-CF58A972B378}">
      <dsp:nvSpPr>
        <dsp:cNvPr id="0" name=""/>
        <dsp:cNvSpPr/>
      </dsp:nvSpPr>
      <dsp:spPr>
        <a:xfrm>
          <a:off x="2688179" y="1558062"/>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Identify Ideas or Needs</a:t>
          </a:r>
          <a:endParaRPr lang="en-US" sz="1200" kern="1200" dirty="0"/>
        </a:p>
      </dsp:txBody>
      <dsp:txXfrm>
        <a:off x="2688179" y="1558062"/>
        <a:ext cx="1055003" cy="527501"/>
      </dsp:txXfrm>
    </dsp:sp>
    <dsp:sp modelId="{B840C11D-EA2B-7F4C-8FD9-9D88E8AF6324}">
      <dsp:nvSpPr>
        <dsp:cNvPr id="0" name=""/>
        <dsp:cNvSpPr/>
      </dsp:nvSpPr>
      <dsp:spPr>
        <a:xfrm>
          <a:off x="2690680" y="221614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Elicit Requirements</a:t>
          </a:r>
        </a:p>
      </dsp:txBody>
      <dsp:txXfrm>
        <a:off x="2690680" y="2216147"/>
        <a:ext cx="1055003" cy="527501"/>
      </dsp:txXfrm>
    </dsp:sp>
    <dsp:sp modelId="{8DD021DA-2CFF-9B4C-AB56-B5037EA71274}">
      <dsp:nvSpPr>
        <dsp:cNvPr id="0" name=""/>
        <dsp:cNvSpPr/>
      </dsp:nvSpPr>
      <dsp:spPr>
        <a:xfrm>
          <a:off x="2683548" y="2939004"/>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Analyze Requirements</a:t>
          </a:r>
        </a:p>
      </dsp:txBody>
      <dsp:txXfrm>
        <a:off x="2683548" y="2939004"/>
        <a:ext cx="1055003" cy="527501"/>
      </dsp:txXfrm>
    </dsp:sp>
    <dsp:sp modelId="{C09B5C1C-6EB8-DC41-B844-BD0A8DE55096}">
      <dsp:nvSpPr>
        <dsp:cNvPr id="0" name=""/>
        <dsp:cNvSpPr/>
      </dsp:nvSpPr>
      <dsp:spPr>
        <a:xfrm>
          <a:off x="2673673" y="361706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Express Requirements</a:t>
          </a:r>
        </a:p>
      </dsp:txBody>
      <dsp:txXfrm>
        <a:off x="2673673" y="3617065"/>
        <a:ext cx="1055003" cy="527501"/>
      </dsp:txXfrm>
    </dsp:sp>
    <dsp:sp modelId="{18B6D4EA-08FF-D74E-8287-5C79FFFEF48D}">
      <dsp:nvSpPr>
        <dsp:cNvPr id="0" name=""/>
        <dsp:cNvSpPr/>
      </dsp:nvSpPr>
      <dsp:spPr>
        <a:xfrm>
          <a:off x="2690680" y="431804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Prioritize Requirements</a:t>
          </a:r>
        </a:p>
      </dsp:txBody>
      <dsp:txXfrm>
        <a:off x="2690680" y="4318047"/>
        <a:ext cx="1055003" cy="527501"/>
      </dsp:txXfrm>
    </dsp:sp>
    <dsp:sp modelId="{381FB15E-4238-0B4E-858C-9D426C04B953}">
      <dsp:nvSpPr>
        <dsp:cNvPr id="0" name=""/>
        <dsp:cNvSpPr/>
      </dsp:nvSpPr>
      <dsp:spPr>
        <a:xfrm>
          <a:off x="2693001" y="5066656"/>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Validate Requirements</a:t>
          </a:r>
        </a:p>
      </dsp:txBody>
      <dsp:txXfrm>
        <a:off x="2693001" y="5066656"/>
        <a:ext cx="1055003" cy="527501"/>
      </dsp:txXfrm>
    </dsp:sp>
    <dsp:sp modelId="{209B964A-C68F-CC49-93CE-43A6FB6F57EA}">
      <dsp:nvSpPr>
        <dsp:cNvPr id="0" name=""/>
        <dsp:cNvSpPr/>
      </dsp:nvSpPr>
      <dsp:spPr>
        <a:xfrm>
          <a:off x="2692990" y="577526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Manage Requirements</a:t>
          </a:r>
        </a:p>
      </dsp:txBody>
      <dsp:txXfrm>
        <a:off x="2692990" y="5775265"/>
        <a:ext cx="1055003" cy="527501"/>
      </dsp:txXfrm>
    </dsp:sp>
    <dsp:sp modelId="{AEF49764-E513-2E42-A817-B662E3E5DCD1}">
      <dsp:nvSpPr>
        <dsp:cNvPr id="0" name=""/>
        <dsp:cNvSpPr/>
      </dsp:nvSpPr>
      <dsp:spPr>
        <a:xfrm>
          <a:off x="4740370" y="776088"/>
          <a:ext cx="1532002"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rgbClr val="D1C1C4"/>
              </a:solidFill>
            </a:rPr>
            <a:t>Design and Implementation</a:t>
          </a:r>
          <a:endParaRPr lang="en-US" sz="1400" kern="1200" dirty="0">
            <a:solidFill>
              <a:srgbClr val="D1C1C4"/>
            </a:solidFill>
          </a:endParaRPr>
        </a:p>
      </dsp:txBody>
      <dsp:txXfrm>
        <a:off x="4740370" y="776088"/>
        <a:ext cx="1532002" cy="527501"/>
      </dsp:txXfrm>
    </dsp:sp>
    <dsp:sp modelId="{BDC63A09-12A0-C541-9EE2-E0BD540D5F6D}">
      <dsp:nvSpPr>
        <dsp:cNvPr id="0" name=""/>
        <dsp:cNvSpPr/>
      </dsp:nvSpPr>
      <dsp:spPr>
        <a:xfrm>
          <a:off x="5280534" y="1628425"/>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Design Architecture</a:t>
          </a:r>
          <a:endParaRPr lang="en-US" sz="1200" kern="1200" dirty="0"/>
        </a:p>
      </dsp:txBody>
      <dsp:txXfrm>
        <a:off x="5280534" y="1628425"/>
        <a:ext cx="1055003" cy="527501"/>
      </dsp:txXfrm>
    </dsp:sp>
    <dsp:sp modelId="{D2FA78FC-A414-234F-A283-4BF1FB74CF78}">
      <dsp:nvSpPr>
        <dsp:cNvPr id="0" name=""/>
        <dsp:cNvSpPr/>
      </dsp:nvSpPr>
      <dsp:spPr>
        <a:xfrm>
          <a:off x="5272031" y="2352886"/>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Design Databases</a:t>
          </a:r>
          <a:endParaRPr lang="en-US" sz="1200" kern="1200" dirty="0"/>
        </a:p>
      </dsp:txBody>
      <dsp:txXfrm>
        <a:off x="5272031" y="2352886"/>
        <a:ext cx="1055003" cy="527501"/>
      </dsp:txXfrm>
    </dsp:sp>
    <dsp:sp modelId="{1C021092-015A-6648-847A-34EFB8F4066A}">
      <dsp:nvSpPr>
        <dsp:cNvPr id="0" name=""/>
        <dsp:cNvSpPr/>
      </dsp:nvSpPr>
      <dsp:spPr>
        <a:xfrm>
          <a:off x="5289037" y="3102846"/>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Design Interfaces</a:t>
          </a:r>
          <a:endParaRPr lang="en-US" sz="1200" kern="1200" dirty="0"/>
        </a:p>
      </dsp:txBody>
      <dsp:txXfrm>
        <a:off x="5289037" y="3102846"/>
        <a:ext cx="1055003" cy="527501"/>
      </dsp:txXfrm>
    </dsp:sp>
    <dsp:sp modelId="{556EE555-31F9-D74B-B045-A314522A4475}">
      <dsp:nvSpPr>
        <dsp:cNvPr id="0" name=""/>
        <dsp:cNvSpPr/>
      </dsp:nvSpPr>
      <dsp:spPr>
        <a:xfrm>
          <a:off x="5280534" y="3914254"/>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Write Code</a:t>
          </a:r>
          <a:endParaRPr lang="en-US" sz="1200" kern="1200" dirty="0"/>
        </a:p>
      </dsp:txBody>
      <dsp:txXfrm>
        <a:off x="5280534" y="3914254"/>
        <a:ext cx="1055003" cy="527501"/>
      </dsp:txXfrm>
    </dsp:sp>
    <dsp:sp modelId="{3B007CF3-5970-1045-9480-1359CD00063F}">
      <dsp:nvSpPr>
        <dsp:cNvPr id="0" name=""/>
        <dsp:cNvSpPr/>
      </dsp:nvSpPr>
      <dsp:spPr>
        <a:xfrm>
          <a:off x="5280534" y="4695769"/>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Integrate Functionality</a:t>
          </a:r>
          <a:endParaRPr lang="en-US" sz="1200" kern="1200" dirty="0"/>
        </a:p>
      </dsp:txBody>
      <dsp:txXfrm>
        <a:off x="5280534" y="4695769"/>
        <a:ext cx="1055003" cy="527501"/>
      </dsp:txXfrm>
    </dsp:sp>
    <dsp:sp modelId="{FA86E0A6-1CCC-784C-9407-847DEE2C0C16}">
      <dsp:nvSpPr>
        <dsp:cNvPr id="0" name=""/>
        <dsp:cNvSpPr/>
      </dsp:nvSpPr>
      <dsp:spPr>
        <a:xfrm>
          <a:off x="5280545" y="5486421"/>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Document</a:t>
          </a:r>
          <a:endParaRPr lang="en-US" sz="1200" kern="1200" dirty="0"/>
        </a:p>
      </dsp:txBody>
      <dsp:txXfrm>
        <a:off x="5280545" y="5486421"/>
        <a:ext cx="1055003" cy="527501"/>
      </dsp:txXfrm>
    </dsp:sp>
    <dsp:sp modelId="{B5FDBF9A-0513-0E44-8ED3-99FC1284BF99}">
      <dsp:nvSpPr>
        <dsp:cNvPr id="0" name=""/>
        <dsp:cNvSpPr/>
      </dsp:nvSpPr>
      <dsp:spPr>
        <a:xfrm>
          <a:off x="7165992" y="767585"/>
          <a:ext cx="1324609"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solidFill>
                <a:srgbClr val="D1C1C4"/>
              </a:solidFill>
            </a:rPr>
            <a:t>Verification and Validation</a:t>
          </a:r>
          <a:endParaRPr lang="en-US" sz="1400" kern="1200" dirty="0">
            <a:solidFill>
              <a:srgbClr val="D1C1C4"/>
            </a:solidFill>
          </a:endParaRPr>
        </a:p>
      </dsp:txBody>
      <dsp:txXfrm>
        <a:off x="7165992" y="767585"/>
        <a:ext cx="1324609" cy="527501"/>
      </dsp:txXfrm>
    </dsp:sp>
    <dsp:sp modelId="{CC42C75A-B8B3-754A-BD24-E2C9296CB1C7}">
      <dsp:nvSpPr>
        <dsp:cNvPr id="0" name=""/>
        <dsp:cNvSpPr/>
      </dsp:nvSpPr>
      <dsp:spPr>
        <a:xfrm>
          <a:off x="7587586" y="154214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Develop Test Procedures</a:t>
          </a:r>
          <a:endParaRPr lang="en-US" sz="1200" kern="1200" dirty="0"/>
        </a:p>
      </dsp:txBody>
      <dsp:txXfrm>
        <a:off x="7587586" y="1542147"/>
        <a:ext cx="1055003" cy="527501"/>
      </dsp:txXfrm>
    </dsp:sp>
    <dsp:sp modelId="{2C451919-C17D-2844-8B10-B6270C01B3D3}">
      <dsp:nvSpPr>
        <dsp:cNvPr id="0" name=""/>
        <dsp:cNvSpPr/>
      </dsp:nvSpPr>
      <dsp:spPr>
        <a:xfrm>
          <a:off x="7587586" y="2214691"/>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Create Tests</a:t>
          </a:r>
          <a:endParaRPr lang="en-US" sz="1200" kern="1200" dirty="0"/>
        </a:p>
      </dsp:txBody>
      <dsp:txXfrm>
        <a:off x="7587586" y="2214691"/>
        <a:ext cx="1055003" cy="527501"/>
      </dsp:txXfrm>
    </dsp:sp>
    <dsp:sp modelId="{679A9B61-6EA7-E744-AC9E-B6A015361D04}">
      <dsp:nvSpPr>
        <dsp:cNvPr id="0" name=""/>
        <dsp:cNvSpPr/>
      </dsp:nvSpPr>
      <dsp:spPr>
        <a:xfrm>
          <a:off x="7587586" y="2963738"/>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Execute Tests</a:t>
          </a:r>
          <a:endParaRPr lang="en-US" sz="1200" kern="1200" dirty="0"/>
        </a:p>
      </dsp:txBody>
      <dsp:txXfrm>
        <a:off x="7587586" y="2963738"/>
        <a:ext cx="1055003" cy="527501"/>
      </dsp:txXfrm>
    </dsp:sp>
    <dsp:sp modelId="{B15D459A-F4EA-4042-BA2C-D8F6A26A8FFD}">
      <dsp:nvSpPr>
        <dsp:cNvPr id="0" name=""/>
        <dsp:cNvSpPr/>
      </dsp:nvSpPr>
      <dsp:spPr>
        <a:xfrm>
          <a:off x="7587586" y="3746799"/>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Report Test Results</a:t>
          </a:r>
          <a:endParaRPr lang="en-US" sz="1200" kern="1200" dirty="0"/>
        </a:p>
      </dsp:txBody>
      <dsp:txXfrm>
        <a:off x="7587586" y="3746799"/>
        <a:ext cx="1055003" cy="527501"/>
      </dsp:txXfrm>
    </dsp:sp>
    <dsp:sp modelId="{E56D4C07-A841-8441-A437-6124BE879F20}">
      <dsp:nvSpPr>
        <dsp:cNvPr id="0" name=""/>
        <dsp:cNvSpPr/>
      </dsp:nvSpPr>
      <dsp:spPr>
        <a:xfrm>
          <a:off x="7587586" y="4563862"/>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Conduct Client Demos</a:t>
          </a:r>
          <a:endParaRPr lang="en-US" sz="1200" kern="1200" dirty="0"/>
        </a:p>
      </dsp:txBody>
      <dsp:txXfrm>
        <a:off x="7587586" y="4563862"/>
        <a:ext cx="1055003" cy="527501"/>
      </dsp:txXfrm>
    </dsp:sp>
    <dsp:sp modelId="{7A5216E3-6B29-9943-BB8D-A1AA39746634}">
      <dsp:nvSpPr>
        <dsp:cNvPr id="0" name=""/>
        <dsp:cNvSpPr/>
      </dsp:nvSpPr>
      <dsp:spPr>
        <a:xfrm>
          <a:off x="7587586" y="5304417"/>
          <a:ext cx="1055003" cy="527501"/>
        </a:xfrm>
        <a:prstGeom prst="rect">
          <a:avLst/>
        </a:prstGeom>
        <a:gradFill rotWithShape="0">
          <a:gsLst>
            <a:gs pos="0">
              <a:schemeClr val="accent1">
                <a:hueOff val="0"/>
                <a:satOff val="0"/>
                <a:lumOff val="0"/>
                <a:alphaOff val="0"/>
                <a:shade val="67000"/>
                <a:satMod val="150000"/>
              </a:schemeClr>
            </a:gs>
            <a:gs pos="30000">
              <a:schemeClr val="accent1">
                <a:hueOff val="0"/>
                <a:satOff val="0"/>
                <a:lumOff val="0"/>
                <a:alphaOff val="0"/>
                <a:shade val="94000"/>
                <a:satMod val="130000"/>
              </a:schemeClr>
            </a:gs>
            <a:gs pos="45000">
              <a:schemeClr val="accent1">
                <a:hueOff val="0"/>
                <a:satOff val="0"/>
                <a:lumOff val="0"/>
                <a:alphaOff val="0"/>
                <a:shade val="100000"/>
                <a:satMod val="120000"/>
              </a:schemeClr>
            </a:gs>
            <a:gs pos="55000">
              <a:schemeClr val="accent1">
                <a:hueOff val="0"/>
                <a:satOff val="0"/>
                <a:lumOff val="0"/>
                <a:alphaOff val="0"/>
                <a:shade val="100000"/>
                <a:satMod val="118000"/>
              </a:schemeClr>
            </a:gs>
            <a:gs pos="73000">
              <a:schemeClr val="accent1">
                <a:hueOff val="0"/>
                <a:satOff val="0"/>
                <a:lumOff val="0"/>
                <a:alphaOff val="0"/>
                <a:shade val="94000"/>
                <a:satMod val="130000"/>
              </a:schemeClr>
            </a:gs>
            <a:gs pos="100000">
              <a:schemeClr val="accent1">
                <a:hueOff val="0"/>
                <a:satOff val="0"/>
                <a:lumOff val="0"/>
                <a:alphaOff val="0"/>
                <a:shade val="67000"/>
                <a:satMod val="150000"/>
              </a:schemeClr>
            </a:gs>
          </a:gsLst>
          <a:lin ang="950000" scaled="1"/>
        </a:gradFill>
        <a:ln>
          <a:noFill/>
        </a:ln>
        <a:effectLst>
          <a:outerShdw blurRad="50800" dist="38100" dir="2700000" algn="br" rotWithShape="0">
            <a:srgbClr val="000000">
              <a:alpha val="4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lvl="0" algn="ctr" defTabSz="533400">
            <a:lnSpc>
              <a:spcPct val="90000"/>
            </a:lnSpc>
            <a:spcBef>
              <a:spcPct val="0"/>
            </a:spcBef>
            <a:spcAft>
              <a:spcPct val="35000"/>
            </a:spcAft>
          </a:pPr>
          <a:r>
            <a:rPr lang="en-US" sz="1200" kern="1200" dirty="0" smtClean="0"/>
            <a:t>Conduct Project Retrospective</a:t>
          </a:r>
          <a:endParaRPr lang="en-US" sz="1200" kern="1200" dirty="0"/>
        </a:p>
      </dsp:txBody>
      <dsp:txXfrm>
        <a:off x="7587586" y="5304417"/>
        <a:ext cx="1055003" cy="527501"/>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20752A-98B0-474F-98EF-CFDC2352EBC6}" type="datetimeFigureOut">
              <a:rPr lang="en-US" smtClean="0"/>
              <a:t>11/5/18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8464A6-C7FB-E04C-AF74-28E0303E9EA3}" type="slidenum">
              <a:rPr lang="en-US" smtClean="0"/>
              <a:t>‹#›</a:t>
            </a:fld>
            <a:endParaRPr lang="en-US" dirty="0"/>
          </a:p>
        </p:txBody>
      </p:sp>
    </p:spTree>
    <p:extLst>
      <p:ext uri="{BB962C8B-B14F-4D97-AF65-F5344CB8AC3E}">
        <p14:creationId xmlns:p14="http://schemas.microsoft.com/office/powerpoint/2010/main" val="21000452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Alan Lakein is a well-known author on personal time management, including “How to Get Control of Your Time and Your Life” which has sold over 3 million copies.</a:t>
            </a:r>
          </a:p>
        </p:txBody>
      </p:sp>
      <p:sp>
        <p:nvSpPr>
          <p:cNvPr id="4" name="Slide Number Placeholder 3"/>
          <p:cNvSpPr>
            <a:spLocks noGrp="1"/>
          </p:cNvSpPr>
          <p:nvPr>
            <p:ph type="sldNum" sz="quarter" idx="10"/>
          </p:nvPr>
        </p:nvSpPr>
        <p:spPr/>
        <p:txBody>
          <a:bodyPr/>
          <a:lstStyle/>
          <a:p>
            <a:fld id="{CA8464A6-C7FB-E04C-AF74-28E0303E9EA3}" type="slidenum">
              <a:rPr lang="en-US" smtClean="0"/>
              <a:t>8</a:t>
            </a:fld>
            <a:endParaRPr lang="en-US" dirty="0"/>
          </a:p>
        </p:txBody>
      </p:sp>
    </p:spTree>
    <p:extLst>
      <p:ext uri="{BB962C8B-B14F-4D97-AF65-F5344CB8AC3E}">
        <p14:creationId xmlns:p14="http://schemas.microsoft.com/office/powerpoint/2010/main" val="3187925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Henrik Kniberg is a coach and consultant at Crisp. Henrik's background is a mix of development and management, and his passion is applying Lean and Agile principles to help debug, optimize, and refactor companies. Henrik is the author of “Scrum and XP from the Trenches” and</a:t>
            </a:r>
            <a:r>
              <a:rPr lang="en-US" baseline="0" dirty="0" smtClean="0"/>
              <a:t> “</a:t>
            </a:r>
            <a:r>
              <a:rPr lang="en-US" dirty="0" smtClean="0"/>
              <a:t>Kanban &amp; Scrum, making the most of both”.</a:t>
            </a:r>
            <a:endParaRPr lang="en-US" dirty="0"/>
          </a:p>
        </p:txBody>
      </p:sp>
      <p:sp>
        <p:nvSpPr>
          <p:cNvPr id="4" name="Slide Number Placeholder 3"/>
          <p:cNvSpPr>
            <a:spLocks noGrp="1"/>
          </p:cNvSpPr>
          <p:nvPr>
            <p:ph type="sldNum" sz="quarter" idx="10"/>
          </p:nvPr>
        </p:nvSpPr>
        <p:spPr/>
        <p:txBody>
          <a:bodyPr/>
          <a:lstStyle/>
          <a:p>
            <a:fld id="{CA8464A6-C7FB-E04C-AF74-28E0303E9EA3}" type="slidenum">
              <a:rPr lang="en-US" smtClean="0"/>
              <a:t>12</a:t>
            </a:fld>
            <a:endParaRPr lang="en-US" dirty="0"/>
          </a:p>
        </p:txBody>
      </p:sp>
    </p:spTree>
    <p:extLst>
      <p:ext uri="{BB962C8B-B14F-4D97-AF65-F5344CB8AC3E}">
        <p14:creationId xmlns:p14="http://schemas.microsoft.com/office/powerpoint/2010/main" val="3187925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Rectangle 10"/>
          <p:cNvSpPr/>
          <p:nvPr/>
        </p:nvSpPr>
        <p:spPr>
          <a:xfrm>
            <a:off x="0" y="0"/>
            <a:ext cx="3409950" cy="6858000"/>
          </a:xfrm>
          <a:prstGeom prst="rect">
            <a:avLst/>
          </a:prstGeom>
          <a:solidFill>
            <a:schemeClr val="tx2">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7"/>
          <p:cNvSpPr>
            <a:spLocks noChangeAspect="1" noEditPoints="1"/>
          </p:cNvSpPr>
          <p:nvPr/>
        </p:nvSpPr>
        <p:spPr bwMode="auto">
          <a:xfrm>
            <a:off x="838200" y="1762090"/>
            <a:ext cx="2521776" cy="5095912"/>
          </a:xfrm>
          <a:custGeom>
            <a:avLst/>
            <a:gdLst/>
            <a:ahLst/>
            <a:cxnLst>
              <a:cxn ang="0">
                <a:pos x="687" y="2238"/>
              </a:cxn>
              <a:cxn ang="0">
                <a:pos x="877" y="2192"/>
              </a:cxn>
              <a:cxn ang="0">
                <a:pos x="797" y="2963"/>
              </a:cxn>
              <a:cxn ang="0">
                <a:pos x="1078" y="3026"/>
              </a:cxn>
              <a:cxn ang="0">
                <a:pos x="626" y="2117"/>
              </a:cxn>
              <a:cxn ang="0">
                <a:pos x="749" y="2142"/>
              </a:cxn>
              <a:cxn ang="0">
                <a:pos x="578" y="2052"/>
              </a:cxn>
              <a:cxn ang="0">
                <a:pos x="1866" y="247"/>
              </a:cxn>
              <a:cxn ang="0">
                <a:pos x="1392" y="1037"/>
              </a:cxn>
              <a:cxn ang="0">
                <a:pos x="2006" y="656"/>
              </a:cxn>
              <a:cxn ang="0">
                <a:pos x="1599" y="908"/>
              </a:cxn>
              <a:cxn ang="0">
                <a:pos x="1533" y="1058"/>
              </a:cxn>
              <a:cxn ang="0">
                <a:pos x="2239" y="583"/>
              </a:cxn>
              <a:cxn ang="0">
                <a:pos x="1863" y="1105"/>
              </a:cxn>
              <a:cxn ang="0">
                <a:pos x="2174" y="1621"/>
              </a:cxn>
              <a:cxn ang="0">
                <a:pos x="1801" y="1537"/>
              </a:cxn>
              <a:cxn ang="0">
                <a:pos x="1325" y="1301"/>
              </a:cxn>
              <a:cxn ang="0">
                <a:pos x="1412" y="1835"/>
              </a:cxn>
              <a:cxn ang="0">
                <a:pos x="1213" y="1975"/>
              </a:cxn>
              <a:cxn ang="0">
                <a:pos x="1094" y="4011"/>
              </a:cxn>
              <a:cxn ang="0">
                <a:pos x="1689" y="3264"/>
              </a:cxn>
              <a:cxn ang="0">
                <a:pos x="2404" y="3321"/>
              </a:cxn>
              <a:cxn ang="0">
                <a:pos x="1275" y="3861"/>
              </a:cxn>
              <a:cxn ang="0">
                <a:pos x="1147" y="4865"/>
              </a:cxn>
              <a:cxn ang="0">
                <a:pos x="1045" y="3610"/>
              </a:cxn>
              <a:cxn ang="0">
                <a:pos x="739" y="3818"/>
              </a:cxn>
              <a:cxn ang="0">
                <a:pos x="856" y="4830"/>
              </a:cxn>
              <a:cxn ang="0">
                <a:pos x="638" y="3989"/>
              </a:cxn>
              <a:cxn ang="0">
                <a:pos x="96" y="3777"/>
              </a:cxn>
              <a:cxn ang="0">
                <a:pos x="189" y="3688"/>
              </a:cxn>
              <a:cxn ang="0">
                <a:pos x="523" y="3573"/>
              </a:cxn>
              <a:cxn ang="0">
                <a:pos x="519" y="3333"/>
              </a:cxn>
              <a:cxn ang="0">
                <a:pos x="545" y="3560"/>
              </a:cxn>
              <a:cxn ang="0">
                <a:pos x="712" y="3397"/>
              </a:cxn>
              <a:cxn ang="0">
                <a:pos x="625" y="2944"/>
              </a:cxn>
              <a:cxn ang="0">
                <a:pos x="593" y="2341"/>
              </a:cxn>
              <a:cxn ang="0">
                <a:pos x="156" y="2437"/>
              </a:cxn>
              <a:cxn ang="0">
                <a:pos x="108" y="2289"/>
              </a:cxn>
              <a:cxn ang="0">
                <a:pos x="451" y="2291"/>
              </a:cxn>
              <a:cxn ang="0">
                <a:pos x="109" y="2016"/>
              </a:cxn>
              <a:cxn ang="0">
                <a:pos x="211" y="1975"/>
              </a:cxn>
              <a:cxn ang="0">
                <a:pos x="284" y="1847"/>
              </a:cxn>
              <a:cxn ang="0">
                <a:pos x="542" y="2073"/>
              </a:cxn>
              <a:cxn ang="0">
                <a:pos x="255" y="1764"/>
              </a:cxn>
              <a:cxn ang="0">
                <a:pos x="407" y="1769"/>
              </a:cxn>
              <a:cxn ang="0">
                <a:pos x="540" y="1810"/>
              </a:cxn>
              <a:cxn ang="0">
                <a:pos x="566" y="1580"/>
              </a:cxn>
              <a:cxn ang="0">
                <a:pos x="650" y="1747"/>
              </a:cxn>
              <a:cxn ang="0">
                <a:pos x="827" y="2199"/>
              </a:cxn>
              <a:cxn ang="0">
                <a:pos x="830" y="1779"/>
              </a:cxn>
              <a:cxn ang="0">
                <a:pos x="924" y="1648"/>
              </a:cxn>
              <a:cxn ang="0">
                <a:pos x="915" y="2016"/>
              </a:cxn>
              <a:cxn ang="0">
                <a:pos x="1299" y="1263"/>
              </a:cxn>
              <a:cxn ang="0">
                <a:pos x="970" y="965"/>
              </a:cxn>
              <a:cxn ang="0">
                <a:pos x="311" y="656"/>
              </a:cxn>
              <a:cxn ang="0">
                <a:pos x="772" y="659"/>
              </a:cxn>
              <a:cxn ang="0">
                <a:pos x="1153" y="871"/>
              </a:cxn>
              <a:cxn ang="0">
                <a:pos x="628" y="314"/>
              </a:cxn>
              <a:cxn ang="0">
                <a:pos x="1203" y="552"/>
              </a:cxn>
              <a:cxn ang="0">
                <a:pos x="1369" y="703"/>
              </a:cxn>
              <a:cxn ang="0">
                <a:pos x="1747" y="38"/>
              </a:cxn>
            </a:cxnLst>
            <a:rect l="0" t="0" r="r" b="b"/>
            <a:pathLst>
              <a:path w="2409" h="4865">
                <a:moveTo>
                  <a:pt x="414" y="2058"/>
                </a:moveTo>
                <a:lnTo>
                  <a:pt x="482" y="2173"/>
                </a:lnTo>
                <a:lnTo>
                  <a:pt x="503" y="2207"/>
                </a:lnTo>
                <a:lnTo>
                  <a:pt x="523" y="2242"/>
                </a:lnTo>
                <a:lnTo>
                  <a:pt x="538" y="2269"/>
                </a:lnTo>
                <a:lnTo>
                  <a:pt x="547" y="2282"/>
                </a:lnTo>
                <a:lnTo>
                  <a:pt x="559" y="2292"/>
                </a:lnTo>
                <a:lnTo>
                  <a:pt x="606" y="2323"/>
                </a:lnTo>
                <a:lnTo>
                  <a:pt x="618" y="2332"/>
                </a:lnTo>
                <a:lnTo>
                  <a:pt x="637" y="2344"/>
                </a:lnTo>
                <a:lnTo>
                  <a:pt x="657" y="2360"/>
                </a:lnTo>
                <a:lnTo>
                  <a:pt x="705" y="2392"/>
                </a:lnTo>
                <a:lnTo>
                  <a:pt x="728" y="2407"/>
                </a:lnTo>
                <a:lnTo>
                  <a:pt x="749" y="2420"/>
                </a:lnTo>
                <a:lnTo>
                  <a:pt x="765" y="2429"/>
                </a:lnTo>
                <a:lnTo>
                  <a:pt x="762" y="2392"/>
                </a:lnTo>
                <a:lnTo>
                  <a:pt x="755" y="2354"/>
                </a:lnTo>
                <a:lnTo>
                  <a:pt x="744" y="2326"/>
                </a:lnTo>
                <a:lnTo>
                  <a:pt x="730" y="2298"/>
                </a:lnTo>
                <a:lnTo>
                  <a:pt x="687" y="2238"/>
                </a:lnTo>
                <a:lnTo>
                  <a:pt x="643" y="2180"/>
                </a:lnTo>
                <a:lnTo>
                  <a:pt x="597" y="2123"/>
                </a:lnTo>
                <a:lnTo>
                  <a:pt x="590" y="2112"/>
                </a:lnTo>
                <a:lnTo>
                  <a:pt x="582" y="2105"/>
                </a:lnTo>
                <a:lnTo>
                  <a:pt x="573" y="2101"/>
                </a:lnTo>
                <a:lnTo>
                  <a:pt x="560" y="2099"/>
                </a:lnTo>
                <a:lnTo>
                  <a:pt x="537" y="2095"/>
                </a:lnTo>
                <a:lnTo>
                  <a:pt x="512" y="2086"/>
                </a:lnTo>
                <a:lnTo>
                  <a:pt x="488" y="2078"/>
                </a:lnTo>
                <a:lnTo>
                  <a:pt x="414" y="2058"/>
                </a:lnTo>
                <a:close/>
                <a:moveTo>
                  <a:pt x="1172" y="1997"/>
                </a:moveTo>
                <a:lnTo>
                  <a:pt x="1051" y="2064"/>
                </a:lnTo>
                <a:lnTo>
                  <a:pt x="1011" y="2086"/>
                </a:lnTo>
                <a:lnTo>
                  <a:pt x="973" y="2108"/>
                </a:lnTo>
                <a:lnTo>
                  <a:pt x="957" y="2115"/>
                </a:lnTo>
                <a:lnTo>
                  <a:pt x="940" y="2124"/>
                </a:lnTo>
                <a:lnTo>
                  <a:pt x="926" y="2133"/>
                </a:lnTo>
                <a:lnTo>
                  <a:pt x="914" y="2145"/>
                </a:lnTo>
                <a:lnTo>
                  <a:pt x="896" y="2168"/>
                </a:lnTo>
                <a:lnTo>
                  <a:pt x="877" y="2192"/>
                </a:lnTo>
                <a:lnTo>
                  <a:pt x="856" y="2221"/>
                </a:lnTo>
                <a:lnTo>
                  <a:pt x="836" y="2252"/>
                </a:lnTo>
                <a:lnTo>
                  <a:pt x="820" y="2283"/>
                </a:lnTo>
                <a:lnTo>
                  <a:pt x="809" y="2307"/>
                </a:lnTo>
                <a:lnTo>
                  <a:pt x="802" y="2331"/>
                </a:lnTo>
                <a:lnTo>
                  <a:pt x="800" y="2336"/>
                </a:lnTo>
                <a:lnTo>
                  <a:pt x="800" y="2351"/>
                </a:lnTo>
                <a:lnTo>
                  <a:pt x="799" y="2372"/>
                </a:lnTo>
                <a:lnTo>
                  <a:pt x="796" y="2394"/>
                </a:lnTo>
                <a:lnTo>
                  <a:pt x="793" y="2444"/>
                </a:lnTo>
                <a:lnTo>
                  <a:pt x="792" y="2465"/>
                </a:lnTo>
                <a:lnTo>
                  <a:pt x="790" y="2481"/>
                </a:lnTo>
                <a:lnTo>
                  <a:pt x="780" y="2593"/>
                </a:lnTo>
                <a:lnTo>
                  <a:pt x="769" y="2704"/>
                </a:lnTo>
                <a:lnTo>
                  <a:pt x="768" y="2735"/>
                </a:lnTo>
                <a:lnTo>
                  <a:pt x="765" y="2788"/>
                </a:lnTo>
                <a:lnTo>
                  <a:pt x="761" y="2844"/>
                </a:lnTo>
                <a:lnTo>
                  <a:pt x="761" y="2898"/>
                </a:lnTo>
                <a:lnTo>
                  <a:pt x="764" y="2951"/>
                </a:lnTo>
                <a:lnTo>
                  <a:pt x="797" y="2963"/>
                </a:lnTo>
                <a:lnTo>
                  <a:pt x="831" y="2981"/>
                </a:lnTo>
                <a:lnTo>
                  <a:pt x="862" y="3004"/>
                </a:lnTo>
                <a:lnTo>
                  <a:pt x="893" y="3032"/>
                </a:lnTo>
                <a:lnTo>
                  <a:pt x="920" y="3069"/>
                </a:lnTo>
                <a:lnTo>
                  <a:pt x="943" y="3105"/>
                </a:lnTo>
                <a:lnTo>
                  <a:pt x="968" y="3143"/>
                </a:lnTo>
                <a:lnTo>
                  <a:pt x="991" y="3181"/>
                </a:lnTo>
                <a:lnTo>
                  <a:pt x="1010" y="3224"/>
                </a:lnTo>
                <a:lnTo>
                  <a:pt x="1029" y="3284"/>
                </a:lnTo>
                <a:lnTo>
                  <a:pt x="1042" y="3349"/>
                </a:lnTo>
                <a:lnTo>
                  <a:pt x="1050" y="3417"/>
                </a:lnTo>
                <a:lnTo>
                  <a:pt x="1050" y="3422"/>
                </a:lnTo>
                <a:lnTo>
                  <a:pt x="1051" y="3426"/>
                </a:lnTo>
                <a:lnTo>
                  <a:pt x="1054" y="3349"/>
                </a:lnTo>
                <a:lnTo>
                  <a:pt x="1058" y="3277"/>
                </a:lnTo>
                <a:lnTo>
                  <a:pt x="1063" y="3212"/>
                </a:lnTo>
                <a:lnTo>
                  <a:pt x="1067" y="3155"/>
                </a:lnTo>
                <a:lnTo>
                  <a:pt x="1070" y="3115"/>
                </a:lnTo>
                <a:lnTo>
                  <a:pt x="1075" y="3072"/>
                </a:lnTo>
                <a:lnTo>
                  <a:pt x="1078" y="3026"/>
                </a:lnTo>
                <a:lnTo>
                  <a:pt x="1082" y="2975"/>
                </a:lnTo>
                <a:lnTo>
                  <a:pt x="1086" y="2919"/>
                </a:lnTo>
                <a:lnTo>
                  <a:pt x="1091" y="2855"/>
                </a:lnTo>
                <a:lnTo>
                  <a:pt x="1097" y="2786"/>
                </a:lnTo>
                <a:lnTo>
                  <a:pt x="1103" y="2708"/>
                </a:lnTo>
                <a:lnTo>
                  <a:pt x="1111" y="2593"/>
                </a:lnTo>
                <a:lnTo>
                  <a:pt x="1119" y="2479"/>
                </a:lnTo>
                <a:lnTo>
                  <a:pt x="1126" y="2364"/>
                </a:lnTo>
                <a:lnTo>
                  <a:pt x="1138" y="2249"/>
                </a:lnTo>
                <a:lnTo>
                  <a:pt x="1172" y="1997"/>
                </a:lnTo>
                <a:close/>
                <a:moveTo>
                  <a:pt x="621" y="1990"/>
                </a:moveTo>
                <a:lnTo>
                  <a:pt x="619" y="1991"/>
                </a:lnTo>
                <a:lnTo>
                  <a:pt x="616" y="2012"/>
                </a:lnTo>
                <a:lnTo>
                  <a:pt x="613" y="2034"/>
                </a:lnTo>
                <a:lnTo>
                  <a:pt x="610" y="2049"/>
                </a:lnTo>
                <a:lnTo>
                  <a:pt x="606" y="2064"/>
                </a:lnTo>
                <a:lnTo>
                  <a:pt x="604" y="2078"/>
                </a:lnTo>
                <a:lnTo>
                  <a:pt x="609" y="2092"/>
                </a:lnTo>
                <a:lnTo>
                  <a:pt x="618" y="2105"/>
                </a:lnTo>
                <a:lnTo>
                  <a:pt x="626" y="2117"/>
                </a:lnTo>
                <a:lnTo>
                  <a:pt x="659" y="2167"/>
                </a:lnTo>
                <a:lnTo>
                  <a:pt x="691" y="2211"/>
                </a:lnTo>
                <a:lnTo>
                  <a:pt x="727" y="2255"/>
                </a:lnTo>
                <a:lnTo>
                  <a:pt x="731" y="2261"/>
                </a:lnTo>
                <a:lnTo>
                  <a:pt x="737" y="2270"/>
                </a:lnTo>
                <a:lnTo>
                  <a:pt x="752" y="2291"/>
                </a:lnTo>
                <a:lnTo>
                  <a:pt x="761" y="2300"/>
                </a:lnTo>
                <a:lnTo>
                  <a:pt x="768" y="2304"/>
                </a:lnTo>
                <a:lnTo>
                  <a:pt x="775" y="2304"/>
                </a:lnTo>
                <a:lnTo>
                  <a:pt x="781" y="2298"/>
                </a:lnTo>
                <a:lnTo>
                  <a:pt x="787" y="2285"/>
                </a:lnTo>
                <a:lnTo>
                  <a:pt x="796" y="2270"/>
                </a:lnTo>
                <a:lnTo>
                  <a:pt x="805" y="2257"/>
                </a:lnTo>
                <a:lnTo>
                  <a:pt x="811" y="2242"/>
                </a:lnTo>
                <a:lnTo>
                  <a:pt x="812" y="2229"/>
                </a:lnTo>
                <a:lnTo>
                  <a:pt x="806" y="2214"/>
                </a:lnTo>
                <a:lnTo>
                  <a:pt x="796" y="2201"/>
                </a:lnTo>
                <a:lnTo>
                  <a:pt x="786" y="2189"/>
                </a:lnTo>
                <a:lnTo>
                  <a:pt x="767" y="2165"/>
                </a:lnTo>
                <a:lnTo>
                  <a:pt x="749" y="2142"/>
                </a:lnTo>
                <a:lnTo>
                  <a:pt x="713" y="2101"/>
                </a:lnTo>
                <a:lnTo>
                  <a:pt x="680" y="2059"/>
                </a:lnTo>
                <a:lnTo>
                  <a:pt x="641" y="2012"/>
                </a:lnTo>
                <a:lnTo>
                  <a:pt x="640" y="2009"/>
                </a:lnTo>
                <a:lnTo>
                  <a:pt x="632" y="2002"/>
                </a:lnTo>
                <a:lnTo>
                  <a:pt x="629" y="1997"/>
                </a:lnTo>
                <a:lnTo>
                  <a:pt x="626" y="1994"/>
                </a:lnTo>
                <a:lnTo>
                  <a:pt x="624" y="1993"/>
                </a:lnTo>
                <a:lnTo>
                  <a:pt x="621" y="1990"/>
                </a:lnTo>
                <a:close/>
                <a:moveTo>
                  <a:pt x="588" y="1972"/>
                </a:moveTo>
                <a:lnTo>
                  <a:pt x="575" y="1974"/>
                </a:lnTo>
                <a:lnTo>
                  <a:pt x="569" y="1974"/>
                </a:lnTo>
                <a:lnTo>
                  <a:pt x="559" y="1975"/>
                </a:lnTo>
                <a:lnTo>
                  <a:pt x="545" y="1975"/>
                </a:lnTo>
                <a:lnTo>
                  <a:pt x="535" y="1977"/>
                </a:lnTo>
                <a:lnTo>
                  <a:pt x="526" y="1977"/>
                </a:lnTo>
                <a:lnTo>
                  <a:pt x="522" y="1975"/>
                </a:lnTo>
                <a:lnTo>
                  <a:pt x="537" y="1999"/>
                </a:lnTo>
                <a:lnTo>
                  <a:pt x="572" y="2046"/>
                </a:lnTo>
                <a:lnTo>
                  <a:pt x="578" y="2052"/>
                </a:lnTo>
                <a:lnTo>
                  <a:pt x="582" y="2050"/>
                </a:lnTo>
                <a:lnTo>
                  <a:pt x="587" y="2043"/>
                </a:lnTo>
                <a:lnTo>
                  <a:pt x="590" y="2034"/>
                </a:lnTo>
                <a:lnTo>
                  <a:pt x="591" y="2024"/>
                </a:lnTo>
                <a:lnTo>
                  <a:pt x="593" y="2015"/>
                </a:lnTo>
                <a:lnTo>
                  <a:pt x="597" y="1997"/>
                </a:lnTo>
                <a:lnTo>
                  <a:pt x="598" y="1988"/>
                </a:lnTo>
                <a:lnTo>
                  <a:pt x="598" y="1980"/>
                </a:lnTo>
                <a:lnTo>
                  <a:pt x="596" y="1975"/>
                </a:lnTo>
                <a:lnTo>
                  <a:pt x="588" y="1972"/>
                </a:lnTo>
                <a:close/>
                <a:moveTo>
                  <a:pt x="1862" y="0"/>
                </a:moveTo>
                <a:lnTo>
                  <a:pt x="1866" y="5"/>
                </a:lnTo>
                <a:lnTo>
                  <a:pt x="1869" y="19"/>
                </a:lnTo>
                <a:lnTo>
                  <a:pt x="1871" y="39"/>
                </a:lnTo>
                <a:lnTo>
                  <a:pt x="1872" y="66"/>
                </a:lnTo>
                <a:lnTo>
                  <a:pt x="1874" y="97"/>
                </a:lnTo>
                <a:lnTo>
                  <a:pt x="1874" y="129"/>
                </a:lnTo>
                <a:lnTo>
                  <a:pt x="1871" y="194"/>
                </a:lnTo>
                <a:lnTo>
                  <a:pt x="1869" y="222"/>
                </a:lnTo>
                <a:lnTo>
                  <a:pt x="1866" y="247"/>
                </a:lnTo>
                <a:lnTo>
                  <a:pt x="1863" y="265"/>
                </a:lnTo>
                <a:lnTo>
                  <a:pt x="1850" y="311"/>
                </a:lnTo>
                <a:lnTo>
                  <a:pt x="1831" y="353"/>
                </a:lnTo>
                <a:lnTo>
                  <a:pt x="1806" y="393"/>
                </a:lnTo>
                <a:lnTo>
                  <a:pt x="1779" y="432"/>
                </a:lnTo>
                <a:lnTo>
                  <a:pt x="1720" y="505"/>
                </a:lnTo>
                <a:lnTo>
                  <a:pt x="1667" y="570"/>
                </a:lnTo>
                <a:lnTo>
                  <a:pt x="1555" y="697"/>
                </a:lnTo>
                <a:lnTo>
                  <a:pt x="1504" y="763"/>
                </a:lnTo>
                <a:lnTo>
                  <a:pt x="1492" y="779"/>
                </a:lnTo>
                <a:lnTo>
                  <a:pt x="1478" y="802"/>
                </a:lnTo>
                <a:lnTo>
                  <a:pt x="1461" y="825"/>
                </a:lnTo>
                <a:lnTo>
                  <a:pt x="1445" y="852"/>
                </a:lnTo>
                <a:lnTo>
                  <a:pt x="1409" y="905"/>
                </a:lnTo>
                <a:lnTo>
                  <a:pt x="1393" y="927"/>
                </a:lnTo>
                <a:lnTo>
                  <a:pt x="1380" y="945"/>
                </a:lnTo>
                <a:lnTo>
                  <a:pt x="1368" y="958"/>
                </a:lnTo>
                <a:lnTo>
                  <a:pt x="1364" y="1080"/>
                </a:lnTo>
                <a:lnTo>
                  <a:pt x="1378" y="1058"/>
                </a:lnTo>
                <a:lnTo>
                  <a:pt x="1392" y="1037"/>
                </a:lnTo>
                <a:lnTo>
                  <a:pt x="1403" y="1020"/>
                </a:lnTo>
                <a:lnTo>
                  <a:pt x="1436" y="955"/>
                </a:lnTo>
                <a:lnTo>
                  <a:pt x="1461" y="912"/>
                </a:lnTo>
                <a:lnTo>
                  <a:pt x="1486" y="871"/>
                </a:lnTo>
                <a:lnTo>
                  <a:pt x="1512" y="827"/>
                </a:lnTo>
                <a:lnTo>
                  <a:pt x="1540" y="784"/>
                </a:lnTo>
                <a:lnTo>
                  <a:pt x="1570" y="743"/>
                </a:lnTo>
                <a:lnTo>
                  <a:pt x="1602" y="706"/>
                </a:lnTo>
                <a:lnTo>
                  <a:pt x="1638" y="673"/>
                </a:lnTo>
                <a:lnTo>
                  <a:pt x="1676" y="647"/>
                </a:lnTo>
                <a:lnTo>
                  <a:pt x="1716" y="628"/>
                </a:lnTo>
                <a:lnTo>
                  <a:pt x="1757" y="614"/>
                </a:lnTo>
                <a:lnTo>
                  <a:pt x="1797" y="607"/>
                </a:lnTo>
                <a:lnTo>
                  <a:pt x="1838" y="605"/>
                </a:lnTo>
                <a:lnTo>
                  <a:pt x="1890" y="614"/>
                </a:lnTo>
                <a:lnTo>
                  <a:pt x="1940" y="632"/>
                </a:lnTo>
                <a:lnTo>
                  <a:pt x="1953" y="636"/>
                </a:lnTo>
                <a:lnTo>
                  <a:pt x="1969" y="642"/>
                </a:lnTo>
                <a:lnTo>
                  <a:pt x="1989" y="650"/>
                </a:lnTo>
                <a:lnTo>
                  <a:pt x="2006" y="656"/>
                </a:lnTo>
                <a:lnTo>
                  <a:pt x="2021" y="662"/>
                </a:lnTo>
                <a:lnTo>
                  <a:pt x="2033" y="664"/>
                </a:lnTo>
                <a:lnTo>
                  <a:pt x="2037" y="667"/>
                </a:lnTo>
                <a:lnTo>
                  <a:pt x="2034" y="669"/>
                </a:lnTo>
                <a:lnTo>
                  <a:pt x="2027" y="672"/>
                </a:lnTo>
                <a:lnTo>
                  <a:pt x="2017" y="676"/>
                </a:lnTo>
                <a:lnTo>
                  <a:pt x="1990" y="688"/>
                </a:lnTo>
                <a:lnTo>
                  <a:pt x="1978" y="694"/>
                </a:lnTo>
                <a:lnTo>
                  <a:pt x="1968" y="698"/>
                </a:lnTo>
                <a:lnTo>
                  <a:pt x="1950" y="710"/>
                </a:lnTo>
                <a:lnTo>
                  <a:pt x="1931" y="722"/>
                </a:lnTo>
                <a:lnTo>
                  <a:pt x="1906" y="735"/>
                </a:lnTo>
                <a:lnTo>
                  <a:pt x="1876" y="753"/>
                </a:lnTo>
                <a:lnTo>
                  <a:pt x="1843" y="771"/>
                </a:lnTo>
                <a:lnTo>
                  <a:pt x="1806" y="791"/>
                </a:lnTo>
                <a:lnTo>
                  <a:pt x="1766" y="813"/>
                </a:lnTo>
                <a:lnTo>
                  <a:pt x="1725" y="836"/>
                </a:lnTo>
                <a:lnTo>
                  <a:pt x="1683" y="859"/>
                </a:lnTo>
                <a:lnTo>
                  <a:pt x="1641" y="884"/>
                </a:lnTo>
                <a:lnTo>
                  <a:pt x="1599" y="908"/>
                </a:lnTo>
                <a:lnTo>
                  <a:pt x="1560" y="933"/>
                </a:lnTo>
                <a:lnTo>
                  <a:pt x="1521" y="956"/>
                </a:lnTo>
                <a:lnTo>
                  <a:pt x="1487" y="979"/>
                </a:lnTo>
                <a:lnTo>
                  <a:pt x="1456" y="999"/>
                </a:lnTo>
                <a:lnTo>
                  <a:pt x="1431" y="1020"/>
                </a:lnTo>
                <a:lnTo>
                  <a:pt x="1411" y="1037"/>
                </a:lnTo>
                <a:lnTo>
                  <a:pt x="1397" y="1054"/>
                </a:lnTo>
                <a:lnTo>
                  <a:pt x="1387" y="1067"/>
                </a:lnTo>
                <a:lnTo>
                  <a:pt x="1378" y="1083"/>
                </a:lnTo>
                <a:lnTo>
                  <a:pt x="1368" y="1102"/>
                </a:lnTo>
                <a:lnTo>
                  <a:pt x="1359" y="1120"/>
                </a:lnTo>
                <a:lnTo>
                  <a:pt x="1359" y="1124"/>
                </a:lnTo>
                <a:lnTo>
                  <a:pt x="1361" y="1127"/>
                </a:lnTo>
                <a:lnTo>
                  <a:pt x="1362" y="1129"/>
                </a:lnTo>
                <a:lnTo>
                  <a:pt x="1364" y="1132"/>
                </a:lnTo>
                <a:lnTo>
                  <a:pt x="1368" y="1124"/>
                </a:lnTo>
                <a:lnTo>
                  <a:pt x="1414" y="1114"/>
                </a:lnTo>
                <a:lnTo>
                  <a:pt x="1456" y="1099"/>
                </a:lnTo>
                <a:lnTo>
                  <a:pt x="1496" y="1080"/>
                </a:lnTo>
                <a:lnTo>
                  <a:pt x="1533" y="1058"/>
                </a:lnTo>
                <a:lnTo>
                  <a:pt x="1567" y="1035"/>
                </a:lnTo>
                <a:lnTo>
                  <a:pt x="1635" y="984"/>
                </a:lnTo>
                <a:lnTo>
                  <a:pt x="1670" y="959"/>
                </a:lnTo>
                <a:lnTo>
                  <a:pt x="1705" y="937"/>
                </a:lnTo>
                <a:lnTo>
                  <a:pt x="1747" y="909"/>
                </a:lnTo>
                <a:lnTo>
                  <a:pt x="1787" y="878"/>
                </a:lnTo>
                <a:lnTo>
                  <a:pt x="1823" y="844"/>
                </a:lnTo>
                <a:lnTo>
                  <a:pt x="1860" y="812"/>
                </a:lnTo>
                <a:lnTo>
                  <a:pt x="1900" y="782"/>
                </a:lnTo>
                <a:lnTo>
                  <a:pt x="1959" y="747"/>
                </a:lnTo>
                <a:lnTo>
                  <a:pt x="2021" y="715"/>
                </a:lnTo>
                <a:lnTo>
                  <a:pt x="2151" y="653"/>
                </a:lnTo>
                <a:lnTo>
                  <a:pt x="2157" y="650"/>
                </a:lnTo>
                <a:lnTo>
                  <a:pt x="2165" y="642"/>
                </a:lnTo>
                <a:lnTo>
                  <a:pt x="2192" y="622"/>
                </a:lnTo>
                <a:lnTo>
                  <a:pt x="2205" y="610"/>
                </a:lnTo>
                <a:lnTo>
                  <a:pt x="2218" y="600"/>
                </a:lnTo>
                <a:lnTo>
                  <a:pt x="2229" y="591"/>
                </a:lnTo>
                <a:lnTo>
                  <a:pt x="2236" y="585"/>
                </a:lnTo>
                <a:lnTo>
                  <a:pt x="2239" y="583"/>
                </a:lnTo>
                <a:lnTo>
                  <a:pt x="2239" y="588"/>
                </a:lnTo>
                <a:lnTo>
                  <a:pt x="2236" y="595"/>
                </a:lnTo>
                <a:lnTo>
                  <a:pt x="2232" y="603"/>
                </a:lnTo>
                <a:lnTo>
                  <a:pt x="2229" y="607"/>
                </a:lnTo>
                <a:lnTo>
                  <a:pt x="2221" y="629"/>
                </a:lnTo>
                <a:lnTo>
                  <a:pt x="2218" y="653"/>
                </a:lnTo>
                <a:lnTo>
                  <a:pt x="2220" y="676"/>
                </a:lnTo>
                <a:lnTo>
                  <a:pt x="2221" y="701"/>
                </a:lnTo>
                <a:lnTo>
                  <a:pt x="2221" y="725"/>
                </a:lnTo>
                <a:lnTo>
                  <a:pt x="2216" y="774"/>
                </a:lnTo>
                <a:lnTo>
                  <a:pt x="2205" y="819"/>
                </a:lnTo>
                <a:lnTo>
                  <a:pt x="2189" y="865"/>
                </a:lnTo>
                <a:lnTo>
                  <a:pt x="2167" y="908"/>
                </a:lnTo>
                <a:lnTo>
                  <a:pt x="2139" y="948"/>
                </a:lnTo>
                <a:lnTo>
                  <a:pt x="2105" y="983"/>
                </a:lnTo>
                <a:lnTo>
                  <a:pt x="2067" y="1017"/>
                </a:lnTo>
                <a:lnTo>
                  <a:pt x="2022" y="1045"/>
                </a:lnTo>
                <a:lnTo>
                  <a:pt x="1974" y="1070"/>
                </a:lnTo>
                <a:lnTo>
                  <a:pt x="1921" y="1091"/>
                </a:lnTo>
                <a:lnTo>
                  <a:pt x="1863" y="1105"/>
                </a:lnTo>
                <a:lnTo>
                  <a:pt x="1803" y="1116"/>
                </a:lnTo>
                <a:lnTo>
                  <a:pt x="1739" y="1123"/>
                </a:lnTo>
                <a:lnTo>
                  <a:pt x="1677" y="1127"/>
                </a:lnTo>
                <a:lnTo>
                  <a:pt x="1617" y="1132"/>
                </a:lnTo>
                <a:lnTo>
                  <a:pt x="1679" y="1136"/>
                </a:lnTo>
                <a:lnTo>
                  <a:pt x="1732" y="1144"/>
                </a:lnTo>
                <a:lnTo>
                  <a:pt x="1784" y="1154"/>
                </a:lnTo>
                <a:lnTo>
                  <a:pt x="1834" y="1167"/>
                </a:lnTo>
                <a:lnTo>
                  <a:pt x="1881" y="1185"/>
                </a:lnTo>
                <a:lnTo>
                  <a:pt x="1924" y="1207"/>
                </a:lnTo>
                <a:lnTo>
                  <a:pt x="1971" y="1239"/>
                </a:lnTo>
                <a:lnTo>
                  <a:pt x="2014" y="1276"/>
                </a:lnTo>
                <a:lnTo>
                  <a:pt x="2049" y="1316"/>
                </a:lnTo>
                <a:lnTo>
                  <a:pt x="2080" y="1359"/>
                </a:lnTo>
                <a:lnTo>
                  <a:pt x="2105" y="1402"/>
                </a:lnTo>
                <a:lnTo>
                  <a:pt x="2127" y="1447"/>
                </a:lnTo>
                <a:lnTo>
                  <a:pt x="2143" y="1492"/>
                </a:lnTo>
                <a:lnTo>
                  <a:pt x="2158" y="1537"/>
                </a:lnTo>
                <a:lnTo>
                  <a:pt x="2167" y="1580"/>
                </a:lnTo>
                <a:lnTo>
                  <a:pt x="2174" y="1621"/>
                </a:lnTo>
                <a:lnTo>
                  <a:pt x="2179" y="1660"/>
                </a:lnTo>
                <a:lnTo>
                  <a:pt x="2182" y="1695"/>
                </a:lnTo>
                <a:lnTo>
                  <a:pt x="2182" y="1753"/>
                </a:lnTo>
                <a:lnTo>
                  <a:pt x="2179" y="1775"/>
                </a:lnTo>
                <a:lnTo>
                  <a:pt x="2177" y="1789"/>
                </a:lnTo>
                <a:lnTo>
                  <a:pt x="2174" y="1797"/>
                </a:lnTo>
                <a:lnTo>
                  <a:pt x="2171" y="1797"/>
                </a:lnTo>
                <a:lnTo>
                  <a:pt x="2152" y="1767"/>
                </a:lnTo>
                <a:lnTo>
                  <a:pt x="2132" y="1739"/>
                </a:lnTo>
                <a:lnTo>
                  <a:pt x="2108" y="1713"/>
                </a:lnTo>
                <a:lnTo>
                  <a:pt x="2081" y="1686"/>
                </a:lnTo>
                <a:lnTo>
                  <a:pt x="2049" y="1664"/>
                </a:lnTo>
                <a:lnTo>
                  <a:pt x="2019" y="1648"/>
                </a:lnTo>
                <a:lnTo>
                  <a:pt x="1994" y="1633"/>
                </a:lnTo>
                <a:lnTo>
                  <a:pt x="1969" y="1621"/>
                </a:lnTo>
                <a:lnTo>
                  <a:pt x="1946" y="1611"/>
                </a:lnTo>
                <a:lnTo>
                  <a:pt x="1879" y="1580"/>
                </a:lnTo>
                <a:lnTo>
                  <a:pt x="1854" y="1568"/>
                </a:lnTo>
                <a:lnTo>
                  <a:pt x="1829" y="1555"/>
                </a:lnTo>
                <a:lnTo>
                  <a:pt x="1801" y="1537"/>
                </a:lnTo>
                <a:lnTo>
                  <a:pt x="1735" y="1493"/>
                </a:lnTo>
                <a:lnTo>
                  <a:pt x="1697" y="1464"/>
                </a:lnTo>
                <a:lnTo>
                  <a:pt x="1652" y="1428"/>
                </a:lnTo>
                <a:lnTo>
                  <a:pt x="1627" y="1405"/>
                </a:lnTo>
                <a:lnTo>
                  <a:pt x="1601" y="1374"/>
                </a:lnTo>
                <a:lnTo>
                  <a:pt x="1517" y="1267"/>
                </a:lnTo>
                <a:lnTo>
                  <a:pt x="1489" y="1237"/>
                </a:lnTo>
                <a:lnTo>
                  <a:pt x="1459" y="1211"/>
                </a:lnTo>
                <a:lnTo>
                  <a:pt x="1431" y="1195"/>
                </a:lnTo>
                <a:lnTo>
                  <a:pt x="1396" y="1181"/>
                </a:lnTo>
                <a:lnTo>
                  <a:pt x="1361" y="1170"/>
                </a:lnTo>
                <a:lnTo>
                  <a:pt x="1356" y="1170"/>
                </a:lnTo>
                <a:lnTo>
                  <a:pt x="1350" y="1182"/>
                </a:lnTo>
                <a:lnTo>
                  <a:pt x="1349" y="1192"/>
                </a:lnTo>
                <a:lnTo>
                  <a:pt x="1346" y="1203"/>
                </a:lnTo>
                <a:lnTo>
                  <a:pt x="1344" y="1207"/>
                </a:lnTo>
                <a:lnTo>
                  <a:pt x="1343" y="1219"/>
                </a:lnTo>
                <a:lnTo>
                  <a:pt x="1338" y="1237"/>
                </a:lnTo>
                <a:lnTo>
                  <a:pt x="1334" y="1257"/>
                </a:lnTo>
                <a:lnTo>
                  <a:pt x="1325" y="1301"/>
                </a:lnTo>
                <a:lnTo>
                  <a:pt x="1322" y="1321"/>
                </a:lnTo>
                <a:lnTo>
                  <a:pt x="1305" y="1421"/>
                </a:lnTo>
                <a:lnTo>
                  <a:pt x="1285" y="1523"/>
                </a:lnTo>
                <a:lnTo>
                  <a:pt x="1266" y="1623"/>
                </a:lnTo>
                <a:lnTo>
                  <a:pt x="1241" y="1781"/>
                </a:lnTo>
                <a:lnTo>
                  <a:pt x="1218" y="1941"/>
                </a:lnTo>
                <a:lnTo>
                  <a:pt x="1237" y="1927"/>
                </a:lnTo>
                <a:lnTo>
                  <a:pt x="1254" y="1912"/>
                </a:lnTo>
                <a:lnTo>
                  <a:pt x="1265" y="1900"/>
                </a:lnTo>
                <a:lnTo>
                  <a:pt x="1271" y="1885"/>
                </a:lnTo>
                <a:lnTo>
                  <a:pt x="1275" y="1871"/>
                </a:lnTo>
                <a:lnTo>
                  <a:pt x="1281" y="1856"/>
                </a:lnTo>
                <a:lnTo>
                  <a:pt x="1293" y="1838"/>
                </a:lnTo>
                <a:lnTo>
                  <a:pt x="1309" y="1825"/>
                </a:lnTo>
                <a:lnTo>
                  <a:pt x="1328" y="1816"/>
                </a:lnTo>
                <a:lnTo>
                  <a:pt x="1349" y="1813"/>
                </a:lnTo>
                <a:lnTo>
                  <a:pt x="1369" y="1816"/>
                </a:lnTo>
                <a:lnTo>
                  <a:pt x="1390" y="1823"/>
                </a:lnTo>
                <a:lnTo>
                  <a:pt x="1394" y="1826"/>
                </a:lnTo>
                <a:lnTo>
                  <a:pt x="1412" y="1835"/>
                </a:lnTo>
                <a:lnTo>
                  <a:pt x="1417" y="1838"/>
                </a:lnTo>
                <a:lnTo>
                  <a:pt x="1421" y="1845"/>
                </a:lnTo>
                <a:lnTo>
                  <a:pt x="1424" y="1853"/>
                </a:lnTo>
                <a:lnTo>
                  <a:pt x="1425" y="1859"/>
                </a:lnTo>
                <a:lnTo>
                  <a:pt x="1425" y="1869"/>
                </a:lnTo>
                <a:lnTo>
                  <a:pt x="1427" y="1879"/>
                </a:lnTo>
                <a:lnTo>
                  <a:pt x="1427" y="1890"/>
                </a:lnTo>
                <a:lnTo>
                  <a:pt x="1420" y="1910"/>
                </a:lnTo>
                <a:lnTo>
                  <a:pt x="1408" y="1927"/>
                </a:lnTo>
                <a:lnTo>
                  <a:pt x="1392" y="1940"/>
                </a:lnTo>
                <a:lnTo>
                  <a:pt x="1372" y="1949"/>
                </a:lnTo>
                <a:lnTo>
                  <a:pt x="1350" y="1953"/>
                </a:lnTo>
                <a:lnTo>
                  <a:pt x="1328" y="1955"/>
                </a:lnTo>
                <a:lnTo>
                  <a:pt x="1313" y="1953"/>
                </a:lnTo>
                <a:lnTo>
                  <a:pt x="1299" y="1950"/>
                </a:lnTo>
                <a:lnTo>
                  <a:pt x="1282" y="1947"/>
                </a:lnTo>
                <a:lnTo>
                  <a:pt x="1268" y="1949"/>
                </a:lnTo>
                <a:lnTo>
                  <a:pt x="1250" y="1955"/>
                </a:lnTo>
                <a:lnTo>
                  <a:pt x="1231" y="1965"/>
                </a:lnTo>
                <a:lnTo>
                  <a:pt x="1213" y="1975"/>
                </a:lnTo>
                <a:lnTo>
                  <a:pt x="1210" y="1993"/>
                </a:lnTo>
                <a:lnTo>
                  <a:pt x="1206" y="2012"/>
                </a:lnTo>
                <a:lnTo>
                  <a:pt x="1179" y="2224"/>
                </a:lnTo>
                <a:lnTo>
                  <a:pt x="1157" y="2437"/>
                </a:lnTo>
                <a:lnTo>
                  <a:pt x="1148" y="2549"/>
                </a:lnTo>
                <a:lnTo>
                  <a:pt x="1141" y="2658"/>
                </a:lnTo>
                <a:lnTo>
                  <a:pt x="1137" y="2767"/>
                </a:lnTo>
                <a:lnTo>
                  <a:pt x="1131" y="2879"/>
                </a:lnTo>
                <a:lnTo>
                  <a:pt x="1122" y="2997"/>
                </a:lnTo>
                <a:lnTo>
                  <a:pt x="1104" y="3239"/>
                </a:lnTo>
                <a:lnTo>
                  <a:pt x="1098" y="3357"/>
                </a:lnTo>
                <a:lnTo>
                  <a:pt x="1097" y="3435"/>
                </a:lnTo>
                <a:lnTo>
                  <a:pt x="1094" y="3517"/>
                </a:lnTo>
                <a:lnTo>
                  <a:pt x="1089" y="3603"/>
                </a:lnTo>
                <a:lnTo>
                  <a:pt x="1088" y="3687"/>
                </a:lnTo>
                <a:lnTo>
                  <a:pt x="1086" y="3770"/>
                </a:lnTo>
                <a:lnTo>
                  <a:pt x="1086" y="3848"/>
                </a:lnTo>
                <a:lnTo>
                  <a:pt x="1088" y="3895"/>
                </a:lnTo>
                <a:lnTo>
                  <a:pt x="1091" y="3951"/>
                </a:lnTo>
                <a:lnTo>
                  <a:pt x="1094" y="4011"/>
                </a:lnTo>
                <a:lnTo>
                  <a:pt x="1098" y="4072"/>
                </a:lnTo>
                <a:lnTo>
                  <a:pt x="1116" y="4038"/>
                </a:lnTo>
                <a:lnTo>
                  <a:pt x="1132" y="4008"/>
                </a:lnTo>
                <a:lnTo>
                  <a:pt x="1148" y="3982"/>
                </a:lnTo>
                <a:lnTo>
                  <a:pt x="1170" y="3948"/>
                </a:lnTo>
                <a:lnTo>
                  <a:pt x="1193" y="3920"/>
                </a:lnTo>
                <a:lnTo>
                  <a:pt x="1215" y="3893"/>
                </a:lnTo>
                <a:lnTo>
                  <a:pt x="1234" y="3867"/>
                </a:lnTo>
                <a:lnTo>
                  <a:pt x="1250" y="3837"/>
                </a:lnTo>
                <a:lnTo>
                  <a:pt x="1278" y="3783"/>
                </a:lnTo>
                <a:lnTo>
                  <a:pt x="1310" y="3731"/>
                </a:lnTo>
                <a:lnTo>
                  <a:pt x="1344" y="3680"/>
                </a:lnTo>
                <a:lnTo>
                  <a:pt x="1381" y="3627"/>
                </a:lnTo>
                <a:lnTo>
                  <a:pt x="1418" y="3572"/>
                </a:lnTo>
                <a:lnTo>
                  <a:pt x="1456" y="3516"/>
                </a:lnTo>
                <a:lnTo>
                  <a:pt x="1496" y="3460"/>
                </a:lnTo>
                <a:lnTo>
                  <a:pt x="1539" y="3407"/>
                </a:lnTo>
                <a:lnTo>
                  <a:pt x="1583" y="3357"/>
                </a:lnTo>
                <a:lnTo>
                  <a:pt x="1629" y="3311"/>
                </a:lnTo>
                <a:lnTo>
                  <a:pt x="1689" y="3264"/>
                </a:lnTo>
                <a:lnTo>
                  <a:pt x="1751" y="3224"/>
                </a:lnTo>
                <a:lnTo>
                  <a:pt x="1815" y="3192"/>
                </a:lnTo>
                <a:lnTo>
                  <a:pt x="1881" y="3169"/>
                </a:lnTo>
                <a:lnTo>
                  <a:pt x="1946" y="3155"/>
                </a:lnTo>
                <a:lnTo>
                  <a:pt x="2011" y="3149"/>
                </a:lnTo>
                <a:lnTo>
                  <a:pt x="2075" y="3152"/>
                </a:lnTo>
                <a:lnTo>
                  <a:pt x="2140" y="3164"/>
                </a:lnTo>
                <a:lnTo>
                  <a:pt x="2202" y="3183"/>
                </a:lnTo>
                <a:lnTo>
                  <a:pt x="2263" y="3211"/>
                </a:lnTo>
                <a:lnTo>
                  <a:pt x="2277" y="3220"/>
                </a:lnTo>
                <a:lnTo>
                  <a:pt x="2295" y="3231"/>
                </a:lnTo>
                <a:lnTo>
                  <a:pt x="2314" y="3245"/>
                </a:lnTo>
                <a:lnTo>
                  <a:pt x="2333" y="3259"/>
                </a:lnTo>
                <a:lnTo>
                  <a:pt x="2353" y="3276"/>
                </a:lnTo>
                <a:lnTo>
                  <a:pt x="2370" y="3289"/>
                </a:lnTo>
                <a:lnTo>
                  <a:pt x="2385" y="3302"/>
                </a:lnTo>
                <a:lnTo>
                  <a:pt x="2398" y="3312"/>
                </a:lnTo>
                <a:lnTo>
                  <a:pt x="2406" y="3318"/>
                </a:lnTo>
                <a:lnTo>
                  <a:pt x="2409" y="3321"/>
                </a:lnTo>
                <a:lnTo>
                  <a:pt x="2404" y="3321"/>
                </a:lnTo>
                <a:lnTo>
                  <a:pt x="2394" y="3323"/>
                </a:lnTo>
                <a:lnTo>
                  <a:pt x="2378" y="3326"/>
                </a:lnTo>
                <a:lnTo>
                  <a:pt x="2359" y="3327"/>
                </a:lnTo>
                <a:lnTo>
                  <a:pt x="2338" y="3330"/>
                </a:lnTo>
                <a:lnTo>
                  <a:pt x="2300" y="3336"/>
                </a:lnTo>
                <a:lnTo>
                  <a:pt x="2286" y="3338"/>
                </a:lnTo>
                <a:lnTo>
                  <a:pt x="2277" y="3339"/>
                </a:lnTo>
                <a:lnTo>
                  <a:pt x="2186" y="3360"/>
                </a:lnTo>
                <a:lnTo>
                  <a:pt x="2098" y="3380"/>
                </a:lnTo>
                <a:lnTo>
                  <a:pt x="2009" y="3404"/>
                </a:lnTo>
                <a:lnTo>
                  <a:pt x="1922" y="3433"/>
                </a:lnTo>
                <a:lnTo>
                  <a:pt x="1835" y="3469"/>
                </a:lnTo>
                <a:lnTo>
                  <a:pt x="1754" y="3504"/>
                </a:lnTo>
                <a:lnTo>
                  <a:pt x="1679" y="3542"/>
                </a:lnTo>
                <a:lnTo>
                  <a:pt x="1604" y="3582"/>
                </a:lnTo>
                <a:lnTo>
                  <a:pt x="1532" y="3627"/>
                </a:lnTo>
                <a:lnTo>
                  <a:pt x="1462" y="3677"/>
                </a:lnTo>
                <a:lnTo>
                  <a:pt x="1399" y="3733"/>
                </a:lnTo>
                <a:lnTo>
                  <a:pt x="1337" y="3793"/>
                </a:lnTo>
                <a:lnTo>
                  <a:pt x="1275" y="3861"/>
                </a:lnTo>
                <a:lnTo>
                  <a:pt x="1213" y="3935"/>
                </a:lnTo>
                <a:lnTo>
                  <a:pt x="1200" y="3951"/>
                </a:lnTo>
                <a:lnTo>
                  <a:pt x="1184" y="3972"/>
                </a:lnTo>
                <a:lnTo>
                  <a:pt x="1167" y="3995"/>
                </a:lnTo>
                <a:lnTo>
                  <a:pt x="1153" y="4022"/>
                </a:lnTo>
                <a:lnTo>
                  <a:pt x="1134" y="4061"/>
                </a:lnTo>
                <a:lnTo>
                  <a:pt x="1117" y="4103"/>
                </a:lnTo>
                <a:lnTo>
                  <a:pt x="1109" y="4240"/>
                </a:lnTo>
                <a:lnTo>
                  <a:pt x="1109" y="4246"/>
                </a:lnTo>
                <a:lnTo>
                  <a:pt x="1110" y="4250"/>
                </a:lnTo>
                <a:lnTo>
                  <a:pt x="1110" y="4255"/>
                </a:lnTo>
                <a:lnTo>
                  <a:pt x="1111" y="4293"/>
                </a:lnTo>
                <a:lnTo>
                  <a:pt x="1114" y="4342"/>
                </a:lnTo>
                <a:lnTo>
                  <a:pt x="1117" y="4395"/>
                </a:lnTo>
                <a:lnTo>
                  <a:pt x="1122" y="4452"/>
                </a:lnTo>
                <a:lnTo>
                  <a:pt x="1125" y="4511"/>
                </a:lnTo>
                <a:lnTo>
                  <a:pt x="1128" y="4569"/>
                </a:lnTo>
                <a:lnTo>
                  <a:pt x="1132" y="4625"/>
                </a:lnTo>
                <a:lnTo>
                  <a:pt x="1139" y="4746"/>
                </a:lnTo>
                <a:lnTo>
                  <a:pt x="1147" y="4865"/>
                </a:lnTo>
                <a:lnTo>
                  <a:pt x="1106" y="4865"/>
                </a:lnTo>
                <a:lnTo>
                  <a:pt x="1106" y="4855"/>
                </a:lnTo>
                <a:lnTo>
                  <a:pt x="1100" y="4777"/>
                </a:lnTo>
                <a:lnTo>
                  <a:pt x="1091" y="4626"/>
                </a:lnTo>
                <a:lnTo>
                  <a:pt x="1086" y="4548"/>
                </a:lnTo>
                <a:lnTo>
                  <a:pt x="1079" y="4465"/>
                </a:lnTo>
                <a:lnTo>
                  <a:pt x="1072" y="4377"/>
                </a:lnTo>
                <a:lnTo>
                  <a:pt x="1066" y="4287"/>
                </a:lnTo>
                <a:lnTo>
                  <a:pt x="1060" y="4199"/>
                </a:lnTo>
                <a:lnTo>
                  <a:pt x="1055" y="4116"/>
                </a:lnTo>
                <a:lnTo>
                  <a:pt x="1054" y="4070"/>
                </a:lnTo>
                <a:lnTo>
                  <a:pt x="1052" y="4032"/>
                </a:lnTo>
                <a:lnTo>
                  <a:pt x="1051" y="3998"/>
                </a:lnTo>
                <a:lnTo>
                  <a:pt x="1048" y="3939"/>
                </a:lnTo>
                <a:lnTo>
                  <a:pt x="1047" y="3908"/>
                </a:lnTo>
                <a:lnTo>
                  <a:pt x="1045" y="3876"/>
                </a:lnTo>
                <a:lnTo>
                  <a:pt x="1044" y="3836"/>
                </a:lnTo>
                <a:lnTo>
                  <a:pt x="1044" y="3737"/>
                </a:lnTo>
                <a:lnTo>
                  <a:pt x="1045" y="3677"/>
                </a:lnTo>
                <a:lnTo>
                  <a:pt x="1045" y="3610"/>
                </a:lnTo>
                <a:lnTo>
                  <a:pt x="1047" y="3540"/>
                </a:lnTo>
                <a:lnTo>
                  <a:pt x="1050" y="3467"/>
                </a:lnTo>
                <a:lnTo>
                  <a:pt x="1039" y="3444"/>
                </a:lnTo>
                <a:lnTo>
                  <a:pt x="1026" y="3425"/>
                </a:lnTo>
                <a:lnTo>
                  <a:pt x="1011" y="3404"/>
                </a:lnTo>
                <a:lnTo>
                  <a:pt x="995" y="3388"/>
                </a:lnTo>
                <a:lnTo>
                  <a:pt x="973" y="3371"/>
                </a:lnTo>
                <a:lnTo>
                  <a:pt x="946" y="3357"/>
                </a:lnTo>
                <a:lnTo>
                  <a:pt x="918" y="3343"/>
                </a:lnTo>
                <a:lnTo>
                  <a:pt x="889" y="3330"/>
                </a:lnTo>
                <a:lnTo>
                  <a:pt x="861" y="3318"/>
                </a:lnTo>
                <a:lnTo>
                  <a:pt x="834" y="3305"/>
                </a:lnTo>
                <a:lnTo>
                  <a:pt x="814" y="3292"/>
                </a:lnTo>
                <a:lnTo>
                  <a:pt x="789" y="3271"/>
                </a:lnTo>
                <a:lnTo>
                  <a:pt x="767" y="3252"/>
                </a:lnTo>
                <a:lnTo>
                  <a:pt x="746" y="3236"/>
                </a:lnTo>
                <a:lnTo>
                  <a:pt x="744" y="3364"/>
                </a:lnTo>
                <a:lnTo>
                  <a:pt x="743" y="3491"/>
                </a:lnTo>
                <a:lnTo>
                  <a:pt x="739" y="3768"/>
                </a:lnTo>
                <a:lnTo>
                  <a:pt x="739" y="3818"/>
                </a:lnTo>
                <a:lnTo>
                  <a:pt x="740" y="3851"/>
                </a:lnTo>
                <a:lnTo>
                  <a:pt x="740" y="3918"/>
                </a:lnTo>
                <a:lnTo>
                  <a:pt x="741" y="3951"/>
                </a:lnTo>
                <a:lnTo>
                  <a:pt x="741" y="4007"/>
                </a:lnTo>
                <a:lnTo>
                  <a:pt x="743" y="4029"/>
                </a:lnTo>
                <a:lnTo>
                  <a:pt x="743" y="4051"/>
                </a:lnTo>
                <a:lnTo>
                  <a:pt x="746" y="4061"/>
                </a:lnTo>
                <a:lnTo>
                  <a:pt x="747" y="4079"/>
                </a:lnTo>
                <a:lnTo>
                  <a:pt x="752" y="4100"/>
                </a:lnTo>
                <a:lnTo>
                  <a:pt x="756" y="4123"/>
                </a:lnTo>
                <a:lnTo>
                  <a:pt x="765" y="4174"/>
                </a:lnTo>
                <a:lnTo>
                  <a:pt x="781" y="4249"/>
                </a:lnTo>
                <a:lnTo>
                  <a:pt x="814" y="4402"/>
                </a:lnTo>
                <a:lnTo>
                  <a:pt x="828" y="4476"/>
                </a:lnTo>
                <a:lnTo>
                  <a:pt x="842" y="4544"/>
                </a:lnTo>
                <a:lnTo>
                  <a:pt x="862" y="4645"/>
                </a:lnTo>
                <a:lnTo>
                  <a:pt x="881" y="4751"/>
                </a:lnTo>
                <a:lnTo>
                  <a:pt x="902" y="4862"/>
                </a:lnTo>
                <a:lnTo>
                  <a:pt x="862" y="4862"/>
                </a:lnTo>
                <a:lnTo>
                  <a:pt x="856" y="4830"/>
                </a:lnTo>
                <a:lnTo>
                  <a:pt x="849" y="4791"/>
                </a:lnTo>
                <a:lnTo>
                  <a:pt x="840" y="4747"/>
                </a:lnTo>
                <a:lnTo>
                  <a:pt x="830" y="4698"/>
                </a:lnTo>
                <a:lnTo>
                  <a:pt x="820" y="4645"/>
                </a:lnTo>
                <a:lnTo>
                  <a:pt x="809" y="4591"/>
                </a:lnTo>
                <a:lnTo>
                  <a:pt x="797" y="4533"/>
                </a:lnTo>
                <a:lnTo>
                  <a:pt x="787" y="4476"/>
                </a:lnTo>
                <a:lnTo>
                  <a:pt x="775" y="4418"/>
                </a:lnTo>
                <a:lnTo>
                  <a:pt x="765" y="4361"/>
                </a:lnTo>
                <a:lnTo>
                  <a:pt x="753" y="4306"/>
                </a:lnTo>
                <a:lnTo>
                  <a:pt x="743" y="4255"/>
                </a:lnTo>
                <a:lnTo>
                  <a:pt x="734" y="4207"/>
                </a:lnTo>
                <a:lnTo>
                  <a:pt x="727" y="4165"/>
                </a:lnTo>
                <a:lnTo>
                  <a:pt x="719" y="4128"/>
                </a:lnTo>
                <a:lnTo>
                  <a:pt x="713" y="4097"/>
                </a:lnTo>
                <a:lnTo>
                  <a:pt x="706" y="4060"/>
                </a:lnTo>
                <a:lnTo>
                  <a:pt x="693" y="4045"/>
                </a:lnTo>
                <a:lnTo>
                  <a:pt x="675" y="4028"/>
                </a:lnTo>
                <a:lnTo>
                  <a:pt x="657" y="4008"/>
                </a:lnTo>
                <a:lnTo>
                  <a:pt x="638" y="3989"/>
                </a:lnTo>
                <a:lnTo>
                  <a:pt x="621" y="3970"/>
                </a:lnTo>
                <a:lnTo>
                  <a:pt x="604" y="3954"/>
                </a:lnTo>
                <a:lnTo>
                  <a:pt x="590" y="3941"/>
                </a:lnTo>
                <a:lnTo>
                  <a:pt x="581" y="3930"/>
                </a:lnTo>
                <a:lnTo>
                  <a:pt x="541" y="3890"/>
                </a:lnTo>
                <a:lnTo>
                  <a:pt x="529" y="3882"/>
                </a:lnTo>
                <a:lnTo>
                  <a:pt x="485" y="3864"/>
                </a:lnTo>
                <a:lnTo>
                  <a:pt x="448" y="3851"/>
                </a:lnTo>
                <a:lnTo>
                  <a:pt x="411" y="3836"/>
                </a:lnTo>
                <a:lnTo>
                  <a:pt x="339" y="3809"/>
                </a:lnTo>
                <a:lnTo>
                  <a:pt x="268" y="3783"/>
                </a:lnTo>
                <a:lnTo>
                  <a:pt x="254" y="3777"/>
                </a:lnTo>
                <a:lnTo>
                  <a:pt x="221" y="3765"/>
                </a:lnTo>
                <a:lnTo>
                  <a:pt x="205" y="3764"/>
                </a:lnTo>
                <a:lnTo>
                  <a:pt x="193" y="3765"/>
                </a:lnTo>
                <a:lnTo>
                  <a:pt x="167" y="3777"/>
                </a:lnTo>
                <a:lnTo>
                  <a:pt x="155" y="3781"/>
                </a:lnTo>
                <a:lnTo>
                  <a:pt x="134" y="3784"/>
                </a:lnTo>
                <a:lnTo>
                  <a:pt x="115" y="3783"/>
                </a:lnTo>
                <a:lnTo>
                  <a:pt x="96" y="3777"/>
                </a:lnTo>
                <a:lnTo>
                  <a:pt x="80" y="3768"/>
                </a:lnTo>
                <a:lnTo>
                  <a:pt x="66" y="3753"/>
                </a:lnTo>
                <a:lnTo>
                  <a:pt x="57" y="3736"/>
                </a:lnTo>
                <a:lnTo>
                  <a:pt x="56" y="3721"/>
                </a:lnTo>
                <a:lnTo>
                  <a:pt x="55" y="3705"/>
                </a:lnTo>
                <a:lnTo>
                  <a:pt x="55" y="3699"/>
                </a:lnTo>
                <a:lnTo>
                  <a:pt x="56" y="3690"/>
                </a:lnTo>
                <a:lnTo>
                  <a:pt x="60" y="3683"/>
                </a:lnTo>
                <a:lnTo>
                  <a:pt x="63" y="3678"/>
                </a:lnTo>
                <a:lnTo>
                  <a:pt x="68" y="3675"/>
                </a:lnTo>
                <a:lnTo>
                  <a:pt x="72" y="3671"/>
                </a:lnTo>
                <a:lnTo>
                  <a:pt x="77" y="3668"/>
                </a:lnTo>
                <a:lnTo>
                  <a:pt x="81" y="3663"/>
                </a:lnTo>
                <a:lnTo>
                  <a:pt x="97" y="3652"/>
                </a:lnTo>
                <a:lnTo>
                  <a:pt x="115" y="3646"/>
                </a:lnTo>
                <a:lnTo>
                  <a:pt x="134" y="3646"/>
                </a:lnTo>
                <a:lnTo>
                  <a:pt x="152" y="3650"/>
                </a:lnTo>
                <a:lnTo>
                  <a:pt x="168" y="3660"/>
                </a:lnTo>
                <a:lnTo>
                  <a:pt x="181" y="3675"/>
                </a:lnTo>
                <a:lnTo>
                  <a:pt x="189" y="3688"/>
                </a:lnTo>
                <a:lnTo>
                  <a:pt x="195" y="3702"/>
                </a:lnTo>
                <a:lnTo>
                  <a:pt x="202" y="3715"/>
                </a:lnTo>
                <a:lnTo>
                  <a:pt x="211" y="3725"/>
                </a:lnTo>
                <a:lnTo>
                  <a:pt x="237" y="3742"/>
                </a:lnTo>
                <a:lnTo>
                  <a:pt x="264" y="3755"/>
                </a:lnTo>
                <a:lnTo>
                  <a:pt x="326" y="3783"/>
                </a:lnTo>
                <a:lnTo>
                  <a:pt x="389" y="3809"/>
                </a:lnTo>
                <a:lnTo>
                  <a:pt x="460" y="3834"/>
                </a:lnTo>
                <a:lnTo>
                  <a:pt x="483" y="3843"/>
                </a:lnTo>
                <a:lnTo>
                  <a:pt x="507" y="3846"/>
                </a:lnTo>
                <a:lnTo>
                  <a:pt x="513" y="3842"/>
                </a:lnTo>
                <a:lnTo>
                  <a:pt x="517" y="3833"/>
                </a:lnTo>
                <a:lnTo>
                  <a:pt x="520" y="3820"/>
                </a:lnTo>
                <a:lnTo>
                  <a:pt x="522" y="3802"/>
                </a:lnTo>
                <a:lnTo>
                  <a:pt x="522" y="3784"/>
                </a:lnTo>
                <a:lnTo>
                  <a:pt x="523" y="3765"/>
                </a:lnTo>
                <a:lnTo>
                  <a:pt x="525" y="3712"/>
                </a:lnTo>
                <a:lnTo>
                  <a:pt x="525" y="3657"/>
                </a:lnTo>
                <a:lnTo>
                  <a:pt x="523" y="3604"/>
                </a:lnTo>
                <a:lnTo>
                  <a:pt x="523" y="3573"/>
                </a:lnTo>
                <a:lnTo>
                  <a:pt x="520" y="3541"/>
                </a:lnTo>
                <a:lnTo>
                  <a:pt x="519" y="3537"/>
                </a:lnTo>
                <a:lnTo>
                  <a:pt x="507" y="3525"/>
                </a:lnTo>
                <a:lnTo>
                  <a:pt x="504" y="3520"/>
                </a:lnTo>
                <a:lnTo>
                  <a:pt x="503" y="3516"/>
                </a:lnTo>
                <a:lnTo>
                  <a:pt x="503" y="3509"/>
                </a:lnTo>
                <a:lnTo>
                  <a:pt x="501" y="3504"/>
                </a:lnTo>
                <a:lnTo>
                  <a:pt x="483" y="3486"/>
                </a:lnTo>
                <a:lnTo>
                  <a:pt x="473" y="3478"/>
                </a:lnTo>
                <a:lnTo>
                  <a:pt x="466" y="3467"/>
                </a:lnTo>
                <a:lnTo>
                  <a:pt x="461" y="3453"/>
                </a:lnTo>
                <a:lnTo>
                  <a:pt x="458" y="3436"/>
                </a:lnTo>
                <a:lnTo>
                  <a:pt x="458" y="3420"/>
                </a:lnTo>
                <a:lnTo>
                  <a:pt x="461" y="3404"/>
                </a:lnTo>
                <a:lnTo>
                  <a:pt x="467" y="3388"/>
                </a:lnTo>
                <a:lnTo>
                  <a:pt x="475" y="3371"/>
                </a:lnTo>
                <a:lnTo>
                  <a:pt x="485" y="3358"/>
                </a:lnTo>
                <a:lnTo>
                  <a:pt x="491" y="3354"/>
                </a:lnTo>
                <a:lnTo>
                  <a:pt x="498" y="3348"/>
                </a:lnTo>
                <a:lnTo>
                  <a:pt x="519" y="3333"/>
                </a:lnTo>
                <a:lnTo>
                  <a:pt x="540" y="3323"/>
                </a:lnTo>
                <a:lnTo>
                  <a:pt x="547" y="3321"/>
                </a:lnTo>
                <a:lnTo>
                  <a:pt x="550" y="3323"/>
                </a:lnTo>
                <a:lnTo>
                  <a:pt x="556" y="3332"/>
                </a:lnTo>
                <a:lnTo>
                  <a:pt x="565" y="3339"/>
                </a:lnTo>
                <a:lnTo>
                  <a:pt x="576" y="3343"/>
                </a:lnTo>
                <a:lnTo>
                  <a:pt x="585" y="3349"/>
                </a:lnTo>
                <a:lnTo>
                  <a:pt x="603" y="3366"/>
                </a:lnTo>
                <a:lnTo>
                  <a:pt x="616" y="3383"/>
                </a:lnTo>
                <a:lnTo>
                  <a:pt x="624" y="3402"/>
                </a:lnTo>
                <a:lnTo>
                  <a:pt x="626" y="3425"/>
                </a:lnTo>
                <a:lnTo>
                  <a:pt x="622" y="3448"/>
                </a:lnTo>
                <a:lnTo>
                  <a:pt x="615" y="3467"/>
                </a:lnTo>
                <a:lnTo>
                  <a:pt x="604" y="3485"/>
                </a:lnTo>
                <a:lnTo>
                  <a:pt x="588" y="3498"/>
                </a:lnTo>
                <a:lnTo>
                  <a:pt x="575" y="3506"/>
                </a:lnTo>
                <a:lnTo>
                  <a:pt x="565" y="3513"/>
                </a:lnTo>
                <a:lnTo>
                  <a:pt x="556" y="3525"/>
                </a:lnTo>
                <a:lnTo>
                  <a:pt x="548" y="3541"/>
                </a:lnTo>
                <a:lnTo>
                  <a:pt x="545" y="3560"/>
                </a:lnTo>
                <a:lnTo>
                  <a:pt x="545" y="3599"/>
                </a:lnTo>
                <a:lnTo>
                  <a:pt x="544" y="3634"/>
                </a:lnTo>
                <a:lnTo>
                  <a:pt x="544" y="3671"/>
                </a:lnTo>
                <a:lnTo>
                  <a:pt x="541" y="3739"/>
                </a:lnTo>
                <a:lnTo>
                  <a:pt x="541" y="3806"/>
                </a:lnTo>
                <a:lnTo>
                  <a:pt x="544" y="3834"/>
                </a:lnTo>
                <a:lnTo>
                  <a:pt x="550" y="3859"/>
                </a:lnTo>
                <a:lnTo>
                  <a:pt x="563" y="3882"/>
                </a:lnTo>
                <a:lnTo>
                  <a:pt x="582" y="3902"/>
                </a:lnTo>
                <a:lnTo>
                  <a:pt x="637" y="3957"/>
                </a:lnTo>
                <a:lnTo>
                  <a:pt x="654" y="3973"/>
                </a:lnTo>
                <a:lnTo>
                  <a:pt x="672" y="3991"/>
                </a:lnTo>
                <a:lnTo>
                  <a:pt x="690" y="4007"/>
                </a:lnTo>
                <a:lnTo>
                  <a:pt x="705" y="4020"/>
                </a:lnTo>
                <a:lnTo>
                  <a:pt x="703" y="3983"/>
                </a:lnTo>
                <a:lnTo>
                  <a:pt x="703" y="3890"/>
                </a:lnTo>
                <a:lnTo>
                  <a:pt x="705" y="3843"/>
                </a:lnTo>
                <a:lnTo>
                  <a:pt x="706" y="3799"/>
                </a:lnTo>
                <a:lnTo>
                  <a:pt x="706" y="3647"/>
                </a:lnTo>
                <a:lnTo>
                  <a:pt x="712" y="3397"/>
                </a:lnTo>
                <a:lnTo>
                  <a:pt x="716" y="3209"/>
                </a:lnTo>
                <a:lnTo>
                  <a:pt x="694" y="3186"/>
                </a:lnTo>
                <a:lnTo>
                  <a:pt x="675" y="3165"/>
                </a:lnTo>
                <a:lnTo>
                  <a:pt x="660" y="3144"/>
                </a:lnTo>
                <a:lnTo>
                  <a:pt x="644" y="3125"/>
                </a:lnTo>
                <a:lnTo>
                  <a:pt x="629" y="3106"/>
                </a:lnTo>
                <a:lnTo>
                  <a:pt x="610" y="3084"/>
                </a:lnTo>
                <a:lnTo>
                  <a:pt x="588" y="3060"/>
                </a:lnTo>
                <a:lnTo>
                  <a:pt x="562" y="3038"/>
                </a:lnTo>
                <a:lnTo>
                  <a:pt x="534" y="3021"/>
                </a:lnTo>
                <a:lnTo>
                  <a:pt x="506" y="3009"/>
                </a:lnTo>
                <a:lnTo>
                  <a:pt x="476" y="2998"/>
                </a:lnTo>
                <a:lnTo>
                  <a:pt x="476" y="2995"/>
                </a:lnTo>
                <a:lnTo>
                  <a:pt x="483" y="2990"/>
                </a:lnTo>
                <a:lnTo>
                  <a:pt x="495" y="2984"/>
                </a:lnTo>
                <a:lnTo>
                  <a:pt x="514" y="2975"/>
                </a:lnTo>
                <a:lnTo>
                  <a:pt x="537" y="2966"/>
                </a:lnTo>
                <a:lnTo>
                  <a:pt x="563" y="2957"/>
                </a:lnTo>
                <a:lnTo>
                  <a:pt x="593" y="2950"/>
                </a:lnTo>
                <a:lnTo>
                  <a:pt x="625" y="2944"/>
                </a:lnTo>
                <a:lnTo>
                  <a:pt x="660" y="2941"/>
                </a:lnTo>
                <a:lnTo>
                  <a:pt x="696" y="2939"/>
                </a:lnTo>
                <a:lnTo>
                  <a:pt x="733" y="2944"/>
                </a:lnTo>
                <a:lnTo>
                  <a:pt x="734" y="2931"/>
                </a:lnTo>
                <a:lnTo>
                  <a:pt x="736" y="2914"/>
                </a:lnTo>
                <a:lnTo>
                  <a:pt x="736" y="2858"/>
                </a:lnTo>
                <a:lnTo>
                  <a:pt x="744" y="2721"/>
                </a:lnTo>
                <a:lnTo>
                  <a:pt x="750" y="2600"/>
                </a:lnTo>
                <a:lnTo>
                  <a:pt x="755" y="2540"/>
                </a:lnTo>
                <a:lnTo>
                  <a:pt x="761" y="2479"/>
                </a:lnTo>
                <a:lnTo>
                  <a:pt x="753" y="2472"/>
                </a:lnTo>
                <a:lnTo>
                  <a:pt x="741" y="2462"/>
                </a:lnTo>
                <a:lnTo>
                  <a:pt x="725" y="2447"/>
                </a:lnTo>
                <a:lnTo>
                  <a:pt x="706" y="2431"/>
                </a:lnTo>
                <a:lnTo>
                  <a:pt x="685" y="2416"/>
                </a:lnTo>
                <a:lnTo>
                  <a:pt x="665" y="2398"/>
                </a:lnTo>
                <a:lnTo>
                  <a:pt x="643" y="2382"/>
                </a:lnTo>
                <a:lnTo>
                  <a:pt x="624" y="2366"/>
                </a:lnTo>
                <a:lnTo>
                  <a:pt x="606" y="2353"/>
                </a:lnTo>
                <a:lnTo>
                  <a:pt x="593" y="2341"/>
                </a:lnTo>
                <a:lnTo>
                  <a:pt x="582" y="2333"/>
                </a:lnTo>
                <a:lnTo>
                  <a:pt x="578" y="2331"/>
                </a:lnTo>
                <a:lnTo>
                  <a:pt x="554" y="2316"/>
                </a:lnTo>
                <a:lnTo>
                  <a:pt x="531" y="2307"/>
                </a:lnTo>
                <a:lnTo>
                  <a:pt x="504" y="2304"/>
                </a:lnTo>
                <a:lnTo>
                  <a:pt x="476" y="2305"/>
                </a:lnTo>
                <a:lnTo>
                  <a:pt x="408" y="2317"/>
                </a:lnTo>
                <a:lnTo>
                  <a:pt x="342" y="2332"/>
                </a:lnTo>
                <a:lnTo>
                  <a:pt x="307" y="2339"/>
                </a:lnTo>
                <a:lnTo>
                  <a:pt x="273" y="2347"/>
                </a:lnTo>
                <a:lnTo>
                  <a:pt x="255" y="2351"/>
                </a:lnTo>
                <a:lnTo>
                  <a:pt x="234" y="2354"/>
                </a:lnTo>
                <a:lnTo>
                  <a:pt x="217" y="2360"/>
                </a:lnTo>
                <a:lnTo>
                  <a:pt x="200" y="2369"/>
                </a:lnTo>
                <a:lnTo>
                  <a:pt x="193" y="2378"/>
                </a:lnTo>
                <a:lnTo>
                  <a:pt x="189" y="2387"/>
                </a:lnTo>
                <a:lnTo>
                  <a:pt x="186" y="2395"/>
                </a:lnTo>
                <a:lnTo>
                  <a:pt x="181" y="2406"/>
                </a:lnTo>
                <a:lnTo>
                  <a:pt x="171" y="2423"/>
                </a:lnTo>
                <a:lnTo>
                  <a:pt x="156" y="2437"/>
                </a:lnTo>
                <a:lnTo>
                  <a:pt x="139" y="2448"/>
                </a:lnTo>
                <a:lnTo>
                  <a:pt x="116" y="2457"/>
                </a:lnTo>
                <a:lnTo>
                  <a:pt x="94" y="2459"/>
                </a:lnTo>
                <a:lnTo>
                  <a:pt x="72" y="2454"/>
                </a:lnTo>
                <a:lnTo>
                  <a:pt x="53" y="2444"/>
                </a:lnTo>
                <a:lnTo>
                  <a:pt x="34" y="2429"/>
                </a:lnTo>
                <a:lnTo>
                  <a:pt x="28" y="2420"/>
                </a:lnTo>
                <a:lnTo>
                  <a:pt x="21" y="2412"/>
                </a:lnTo>
                <a:lnTo>
                  <a:pt x="13" y="2404"/>
                </a:lnTo>
                <a:lnTo>
                  <a:pt x="3" y="2400"/>
                </a:lnTo>
                <a:lnTo>
                  <a:pt x="0" y="2397"/>
                </a:lnTo>
                <a:lnTo>
                  <a:pt x="0" y="2390"/>
                </a:lnTo>
                <a:lnTo>
                  <a:pt x="3" y="2379"/>
                </a:lnTo>
                <a:lnTo>
                  <a:pt x="12" y="2356"/>
                </a:lnTo>
                <a:lnTo>
                  <a:pt x="25" y="2329"/>
                </a:lnTo>
                <a:lnTo>
                  <a:pt x="35" y="2317"/>
                </a:lnTo>
                <a:lnTo>
                  <a:pt x="50" y="2307"/>
                </a:lnTo>
                <a:lnTo>
                  <a:pt x="66" y="2298"/>
                </a:lnTo>
                <a:lnTo>
                  <a:pt x="85" y="2292"/>
                </a:lnTo>
                <a:lnTo>
                  <a:pt x="108" y="2289"/>
                </a:lnTo>
                <a:lnTo>
                  <a:pt x="130" y="2291"/>
                </a:lnTo>
                <a:lnTo>
                  <a:pt x="142" y="2297"/>
                </a:lnTo>
                <a:lnTo>
                  <a:pt x="152" y="2304"/>
                </a:lnTo>
                <a:lnTo>
                  <a:pt x="162" y="2313"/>
                </a:lnTo>
                <a:lnTo>
                  <a:pt x="172" y="2319"/>
                </a:lnTo>
                <a:lnTo>
                  <a:pt x="177" y="2320"/>
                </a:lnTo>
                <a:lnTo>
                  <a:pt x="189" y="2320"/>
                </a:lnTo>
                <a:lnTo>
                  <a:pt x="193" y="2322"/>
                </a:lnTo>
                <a:lnTo>
                  <a:pt x="196" y="2323"/>
                </a:lnTo>
                <a:lnTo>
                  <a:pt x="199" y="2326"/>
                </a:lnTo>
                <a:lnTo>
                  <a:pt x="202" y="2328"/>
                </a:lnTo>
                <a:lnTo>
                  <a:pt x="203" y="2331"/>
                </a:lnTo>
                <a:lnTo>
                  <a:pt x="206" y="2332"/>
                </a:lnTo>
                <a:lnTo>
                  <a:pt x="211" y="2332"/>
                </a:lnTo>
                <a:lnTo>
                  <a:pt x="242" y="2329"/>
                </a:lnTo>
                <a:lnTo>
                  <a:pt x="274" y="2325"/>
                </a:lnTo>
                <a:lnTo>
                  <a:pt x="327" y="2316"/>
                </a:lnTo>
                <a:lnTo>
                  <a:pt x="382" y="2307"/>
                </a:lnTo>
                <a:lnTo>
                  <a:pt x="432" y="2295"/>
                </a:lnTo>
                <a:lnTo>
                  <a:pt x="451" y="2291"/>
                </a:lnTo>
                <a:lnTo>
                  <a:pt x="469" y="2288"/>
                </a:lnTo>
                <a:lnTo>
                  <a:pt x="485" y="2283"/>
                </a:lnTo>
                <a:lnTo>
                  <a:pt x="498" y="2279"/>
                </a:lnTo>
                <a:lnTo>
                  <a:pt x="507" y="2273"/>
                </a:lnTo>
                <a:lnTo>
                  <a:pt x="509" y="2266"/>
                </a:lnTo>
                <a:lnTo>
                  <a:pt x="504" y="2251"/>
                </a:lnTo>
                <a:lnTo>
                  <a:pt x="489" y="2221"/>
                </a:lnTo>
                <a:lnTo>
                  <a:pt x="472" y="2189"/>
                </a:lnTo>
                <a:lnTo>
                  <a:pt x="453" y="2157"/>
                </a:lnTo>
                <a:lnTo>
                  <a:pt x="417" y="2102"/>
                </a:lnTo>
                <a:lnTo>
                  <a:pt x="380" y="2047"/>
                </a:lnTo>
                <a:lnTo>
                  <a:pt x="317" y="2030"/>
                </a:lnTo>
                <a:lnTo>
                  <a:pt x="254" y="2014"/>
                </a:lnTo>
                <a:lnTo>
                  <a:pt x="236" y="2009"/>
                </a:lnTo>
                <a:lnTo>
                  <a:pt x="215" y="2003"/>
                </a:lnTo>
                <a:lnTo>
                  <a:pt x="193" y="1999"/>
                </a:lnTo>
                <a:lnTo>
                  <a:pt x="171" y="1996"/>
                </a:lnTo>
                <a:lnTo>
                  <a:pt x="150" y="1999"/>
                </a:lnTo>
                <a:lnTo>
                  <a:pt x="131" y="2006"/>
                </a:lnTo>
                <a:lnTo>
                  <a:pt x="109" y="2016"/>
                </a:lnTo>
                <a:lnTo>
                  <a:pt x="85" y="2021"/>
                </a:lnTo>
                <a:lnTo>
                  <a:pt x="62" y="2019"/>
                </a:lnTo>
                <a:lnTo>
                  <a:pt x="40" y="2014"/>
                </a:lnTo>
                <a:lnTo>
                  <a:pt x="22" y="2002"/>
                </a:lnTo>
                <a:lnTo>
                  <a:pt x="12" y="1987"/>
                </a:lnTo>
                <a:lnTo>
                  <a:pt x="7" y="1966"/>
                </a:lnTo>
                <a:lnTo>
                  <a:pt x="6" y="1946"/>
                </a:lnTo>
                <a:lnTo>
                  <a:pt x="12" y="1924"/>
                </a:lnTo>
                <a:lnTo>
                  <a:pt x="21" y="1904"/>
                </a:lnTo>
                <a:lnTo>
                  <a:pt x="35" y="1888"/>
                </a:lnTo>
                <a:lnTo>
                  <a:pt x="56" y="1878"/>
                </a:lnTo>
                <a:lnTo>
                  <a:pt x="80" y="1873"/>
                </a:lnTo>
                <a:lnTo>
                  <a:pt x="105" y="1876"/>
                </a:lnTo>
                <a:lnTo>
                  <a:pt x="127" y="1884"/>
                </a:lnTo>
                <a:lnTo>
                  <a:pt x="144" y="1896"/>
                </a:lnTo>
                <a:lnTo>
                  <a:pt x="155" y="1907"/>
                </a:lnTo>
                <a:lnTo>
                  <a:pt x="172" y="1947"/>
                </a:lnTo>
                <a:lnTo>
                  <a:pt x="183" y="1960"/>
                </a:lnTo>
                <a:lnTo>
                  <a:pt x="196" y="1969"/>
                </a:lnTo>
                <a:lnTo>
                  <a:pt x="211" y="1975"/>
                </a:lnTo>
                <a:lnTo>
                  <a:pt x="227" y="1981"/>
                </a:lnTo>
                <a:lnTo>
                  <a:pt x="295" y="2003"/>
                </a:lnTo>
                <a:lnTo>
                  <a:pt x="363" y="2024"/>
                </a:lnTo>
                <a:lnTo>
                  <a:pt x="351" y="2009"/>
                </a:lnTo>
                <a:lnTo>
                  <a:pt x="338" y="1996"/>
                </a:lnTo>
                <a:lnTo>
                  <a:pt x="326" y="1988"/>
                </a:lnTo>
                <a:lnTo>
                  <a:pt x="313" y="1983"/>
                </a:lnTo>
                <a:lnTo>
                  <a:pt x="298" y="1980"/>
                </a:lnTo>
                <a:lnTo>
                  <a:pt x="284" y="1974"/>
                </a:lnTo>
                <a:lnTo>
                  <a:pt x="267" y="1963"/>
                </a:lnTo>
                <a:lnTo>
                  <a:pt x="254" y="1950"/>
                </a:lnTo>
                <a:lnTo>
                  <a:pt x="246" y="1934"/>
                </a:lnTo>
                <a:lnTo>
                  <a:pt x="243" y="1916"/>
                </a:lnTo>
                <a:lnTo>
                  <a:pt x="245" y="1897"/>
                </a:lnTo>
                <a:lnTo>
                  <a:pt x="254" y="1878"/>
                </a:lnTo>
                <a:lnTo>
                  <a:pt x="258" y="1872"/>
                </a:lnTo>
                <a:lnTo>
                  <a:pt x="267" y="1857"/>
                </a:lnTo>
                <a:lnTo>
                  <a:pt x="270" y="1854"/>
                </a:lnTo>
                <a:lnTo>
                  <a:pt x="277" y="1850"/>
                </a:lnTo>
                <a:lnTo>
                  <a:pt x="284" y="1847"/>
                </a:lnTo>
                <a:lnTo>
                  <a:pt x="290" y="1845"/>
                </a:lnTo>
                <a:lnTo>
                  <a:pt x="305" y="1844"/>
                </a:lnTo>
                <a:lnTo>
                  <a:pt x="321" y="1843"/>
                </a:lnTo>
                <a:lnTo>
                  <a:pt x="342" y="1848"/>
                </a:lnTo>
                <a:lnTo>
                  <a:pt x="357" y="1859"/>
                </a:lnTo>
                <a:lnTo>
                  <a:pt x="370" y="1872"/>
                </a:lnTo>
                <a:lnTo>
                  <a:pt x="377" y="1890"/>
                </a:lnTo>
                <a:lnTo>
                  <a:pt x="382" y="1909"/>
                </a:lnTo>
                <a:lnTo>
                  <a:pt x="383" y="1929"/>
                </a:lnTo>
                <a:lnTo>
                  <a:pt x="380" y="1947"/>
                </a:lnTo>
                <a:lnTo>
                  <a:pt x="376" y="1966"/>
                </a:lnTo>
                <a:lnTo>
                  <a:pt x="374" y="1984"/>
                </a:lnTo>
                <a:lnTo>
                  <a:pt x="382" y="2002"/>
                </a:lnTo>
                <a:lnTo>
                  <a:pt x="391" y="2018"/>
                </a:lnTo>
                <a:lnTo>
                  <a:pt x="401" y="2036"/>
                </a:lnTo>
                <a:lnTo>
                  <a:pt x="461" y="2050"/>
                </a:lnTo>
                <a:lnTo>
                  <a:pt x="519" y="2068"/>
                </a:lnTo>
                <a:lnTo>
                  <a:pt x="523" y="2070"/>
                </a:lnTo>
                <a:lnTo>
                  <a:pt x="532" y="2071"/>
                </a:lnTo>
                <a:lnTo>
                  <a:pt x="542" y="2073"/>
                </a:lnTo>
                <a:lnTo>
                  <a:pt x="551" y="2073"/>
                </a:lnTo>
                <a:lnTo>
                  <a:pt x="559" y="2071"/>
                </a:lnTo>
                <a:lnTo>
                  <a:pt x="559" y="2068"/>
                </a:lnTo>
                <a:lnTo>
                  <a:pt x="520" y="2012"/>
                </a:lnTo>
                <a:lnTo>
                  <a:pt x="481" y="1950"/>
                </a:lnTo>
                <a:lnTo>
                  <a:pt x="436" y="1888"/>
                </a:lnTo>
                <a:lnTo>
                  <a:pt x="430" y="1878"/>
                </a:lnTo>
                <a:lnTo>
                  <a:pt x="422" y="1865"/>
                </a:lnTo>
                <a:lnTo>
                  <a:pt x="411" y="1848"/>
                </a:lnTo>
                <a:lnTo>
                  <a:pt x="401" y="1834"/>
                </a:lnTo>
                <a:lnTo>
                  <a:pt x="389" y="1819"/>
                </a:lnTo>
                <a:lnTo>
                  <a:pt x="380" y="1809"/>
                </a:lnTo>
                <a:lnTo>
                  <a:pt x="373" y="1803"/>
                </a:lnTo>
                <a:lnTo>
                  <a:pt x="355" y="1800"/>
                </a:lnTo>
                <a:lnTo>
                  <a:pt x="338" y="1798"/>
                </a:lnTo>
                <a:lnTo>
                  <a:pt x="320" y="1800"/>
                </a:lnTo>
                <a:lnTo>
                  <a:pt x="302" y="1797"/>
                </a:lnTo>
                <a:lnTo>
                  <a:pt x="284" y="1791"/>
                </a:lnTo>
                <a:lnTo>
                  <a:pt x="268" y="1779"/>
                </a:lnTo>
                <a:lnTo>
                  <a:pt x="255" y="1764"/>
                </a:lnTo>
                <a:lnTo>
                  <a:pt x="248" y="1747"/>
                </a:lnTo>
                <a:lnTo>
                  <a:pt x="243" y="1729"/>
                </a:lnTo>
                <a:lnTo>
                  <a:pt x="243" y="1708"/>
                </a:lnTo>
                <a:lnTo>
                  <a:pt x="249" y="1688"/>
                </a:lnTo>
                <a:lnTo>
                  <a:pt x="259" y="1671"/>
                </a:lnTo>
                <a:lnTo>
                  <a:pt x="276" y="1657"/>
                </a:lnTo>
                <a:lnTo>
                  <a:pt x="293" y="1645"/>
                </a:lnTo>
                <a:lnTo>
                  <a:pt x="313" y="1636"/>
                </a:lnTo>
                <a:lnTo>
                  <a:pt x="333" y="1632"/>
                </a:lnTo>
                <a:lnTo>
                  <a:pt x="352" y="1629"/>
                </a:lnTo>
                <a:lnTo>
                  <a:pt x="370" y="1630"/>
                </a:lnTo>
                <a:lnTo>
                  <a:pt x="383" y="1635"/>
                </a:lnTo>
                <a:lnTo>
                  <a:pt x="404" y="1649"/>
                </a:lnTo>
                <a:lnTo>
                  <a:pt x="419" y="1669"/>
                </a:lnTo>
                <a:lnTo>
                  <a:pt x="426" y="1692"/>
                </a:lnTo>
                <a:lnTo>
                  <a:pt x="427" y="1716"/>
                </a:lnTo>
                <a:lnTo>
                  <a:pt x="425" y="1728"/>
                </a:lnTo>
                <a:lnTo>
                  <a:pt x="419" y="1741"/>
                </a:lnTo>
                <a:lnTo>
                  <a:pt x="411" y="1756"/>
                </a:lnTo>
                <a:lnTo>
                  <a:pt x="407" y="1769"/>
                </a:lnTo>
                <a:lnTo>
                  <a:pt x="404" y="1782"/>
                </a:lnTo>
                <a:lnTo>
                  <a:pt x="405" y="1794"/>
                </a:lnTo>
                <a:lnTo>
                  <a:pt x="408" y="1800"/>
                </a:lnTo>
                <a:lnTo>
                  <a:pt x="414" y="1810"/>
                </a:lnTo>
                <a:lnTo>
                  <a:pt x="422" y="1822"/>
                </a:lnTo>
                <a:lnTo>
                  <a:pt x="430" y="1837"/>
                </a:lnTo>
                <a:lnTo>
                  <a:pt x="439" y="1850"/>
                </a:lnTo>
                <a:lnTo>
                  <a:pt x="448" y="1860"/>
                </a:lnTo>
                <a:lnTo>
                  <a:pt x="454" y="1869"/>
                </a:lnTo>
                <a:lnTo>
                  <a:pt x="458" y="1871"/>
                </a:lnTo>
                <a:lnTo>
                  <a:pt x="463" y="1866"/>
                </a:lnTo>
                <a:lnTo>
                  <a:pt x="467" y="1857"/>
                </a:lnTo>
                <a:lnTo>
                  <a:pt x="473" y="1848"/>
                </a:lnTo>
                <a:lnTo>
                  <a:pt x="478" y="1843"/>
                </a:lnTo>
                <a:lnTo>
                  <a:pt x="485" y="1837"/>
                </a:lnTo>
                <a:lnTo>
                  <a:pt x="494" y="1829"/>
                </a:lnTo>
                <a:lnTo>
                  <a:pt x="506" y="1820"/>
                </a:lnTo>
                <a:lnTo>
                  <a:pt x="514" y="1814"/>
                </a:lnTo>
                <a:lnTo>
                  <a:pt x="522" y="1812"/>
                </a:lnTo>
                <a:lnTo>
                  <a:pt x="540" y="1810"/>
                </a:lnTo>
                <a:lnTo>
                  <a:pt x="557" y="1807"/>
                </a:lnTo>
                <a:lnTo>
                  <a:pt x="575" y="1806"/>
                </a:lnTo>
                <a:lnTo>
                  <a:pt x="593" y="1807"/>
                </a:lnTo>
                <a:lnTo>
                  <a:pt x="597" y="1809"/>
                </a:lnTo>
                <a:lnTo>
                  <a:pt x="612" y="1814"/>
                </a:lnTo>
                <a:lnTo>
                  <a:pt x="616" y="1814"/>
                </a:lnTo>
                <a:lnTo>
                  <a:pt x="621" y="1807"/>
                </a:lnTo>
                <a:lnTo>
                  <a:pt x="622" y="1794"/>
                </a:lnTo>
                <a:lnTo>
                  <a:pt x="624" y="1779"/>
                </a:lnTo>
                <a:lnTo>
                  <a:pt x="624" y="1756"/>
                </a:lnTo>
                <a:lnTo>
                  <a:pt x="625" y="1735"/>
                </a:lnTo>
                <a:lnTo>
                  <a:pt x="625" y="1714"/>
                </a:lnTo>
                <a:lnTo>
                  <a:pt x="622" y="1694"/>
                </a:lnTo>
                <a:lnTo>
                  <a:pt x="616" y="1680"/>
                </a:lnTo>
                <a:lnTo>
                  <a:pt x="607" y="1671"/>
                </a:lnTo>
                <a:lnTo>
                  <a:pt x="587" y="1654"/>
                </a:lnTo>
                <a:lnTo>
                  <a:pt x="573" y="1638"/>
                </a:lnTo>
                <a:lnTo>
                  <a:pt x="565" y="1618"/>
                </a:lnTo>
                <a:lnTo>
                  <a:pt x="563" y="1596"/>
                </a:lnTo>
                <a:lnTo>
                  <a:pt x="566" y="1580"/>
                </a:lnTo>
                <a:lnTo>
                  <a:pt x="575" y="1562"/>
                </a:lnTo>
                <a:lnTo>
                  <a:pt x="588" y="1546"/>
                </a:lnTo>
                <a:lnTo>
                  <a:pt x="604" y="1530"/>
                </a:lnTo>
                <a:lnTo>
                  <a:pt x="624" y="1518"/>
                </a:lnTo>
                <a:lnTo>
                  <a:pt x="644" y="1512"/>
                </a:lnTo>
                <a:lnTo>
                  <a:pt x="668" y="1512"/>
                </a:lnTo>
                <a:lnTo>
                  <a:pt x="691" y="1521"/>
                </a:lnTo>
                <a:lnTo>
                  <a:pt x="708" y="1533"/>
                </a:lnTo>
                <a:lnTo>
                  <a:pt x="721" y="1545"/>
                </a:lnTo>
                <a:lnTo>
                  <a:pt x="731" y="1559"/>
                </a:lnTo>
                <a:lnTo>
                  <a:pt x="737" y="1576"/>
                </a:lnTo>
                <a:lnTo>
                  <a:pt x="737" y="1595"/>
                </a:lnTo>
                <a:lnTo>
                  <a:pt x="731" y="1615"/>
                </a:lnTo>
                <a:lnTo>
                  <a:pt x="722" y="1632"/>
                </a:lnTo>
                <a:lnTo>
                  <a:pt x="709" y="1646"/>
                </a:lnTo>
                <a:lnTo>
                  <a:pt x="696" y="1660"/>
                </a:lnTo>
                <a:lnTo>
                  <a:pt x="681" y="1671"/>
                </a:lnTo>
                <a:lnTo>
                  <a:pt x="669" y="1686"/>
                </a:lnTo>
                <a:lnTo>
                  <a:pt x="660" y="1704"/>
                </a:lnTo>
                <a:lnTo>
                  <a:pt x="650" y="1747"/>
                </a:lnTo>
                <a:lnTo>
                  <a:pt x="644" y="1791"/>
                </a:lnTo>
                <a:lnTo>
                  <a:pt x="640" y="1834"/>
                </a:lnTo>
                <a:lnTo>
                  <a:pt x="640" y="1851"/>
                </a:lnTo>
                <a:lnTo>
                  <a:pt x="644" y="1868"/>
                </a:lnTo>
                <a:lnTo>
                  <a:pt x="647" y="1885"/>
                </a:lnTo>
                <a:lnTo>
                  <a:pt x="644" y="1900"/>
                </a:lnTo>
                <a:lnTo>
                  <a:pt x="635" y="1929"/>
                </a:lnTo>
                <a:lnTo>
                  <a:pt x="632" y="1944"/>
                </a:lnTo>
                <a:lnTo>
                  <a:pt x="635" y="1958"/>
                </a:lnTo>
                <a:lnTo>
                  <a:pt x="643" y="1971"/>
                </a:lnTo>
                <a:lnTo>
                  <a:pt x="652" y="1981"/>
                </a:lnTo>
                <a:lnTo>
                  <a:pt x="660" y="1993"/>
                </a:lnTo>
                <a:lnTo>
                  <a:pt x="680" y="2019"/>
                </a:lnTo>
                <a:lnTo>
                  <a:pt x="699" y="2047"/>
                </a:lnTo>
                <a:lnTo>
                  <a:pt x="746" y="2106"/>
                </a:lnTo>
                <a:lnTo>
                  <a:pt x="796" y="2164"/>
                </a:lnTo>
                <a:lnTo>
                  <a:pt x="800" y="2171"/>
                </a:lnTo>
                <a:lnTo>
                  <a:pt x="809" y="2180"/>
                </a:lnTo>
                <a:lnTo>
                  <a:pt x="818" y="2190"/>
                </a:lnTo>
                <a:lnTo>
                  <a:pt x="827" y="2199"/>
                </a:lnTo>
                <a:lnTo>
                  <a:pt x="836" y="2202"/>
                </a:lnTo>
                <a:lnTo>
                  <a:pt x="843" y="2198"/>
                </a:lnTo>
                <a:lnTo>
                  <a:pt x="852" y="2190"/>
                </a:lnTo>
                <a:lnTo>
                  <a:pt x="859" y="2180"/>
                </a:lnTo>
                <a:lnTo>
                  <a:pt x="867" y="2171"/>
                </a:lnTo>
                <a:lnTo>
                  <a:pt x="871" y="2165"/>
                </a:lnTo>
                <a:lnTo>
                  <a:pt x="889" y="2140"/>
                </a:lnTo>
                <a:lnTo>
                  <a:pt x="899" y="2117"/>
                </a:lnTo>
                <a:lnTo>
                  <a:pt x="904" y="2090"/>
                </a:lnTo>
                <a:lnTo>
                  <a:pt x="902" y="2061"/>
                </a:lnTo>
                <a:lnTo>
                  <a:pt x="895" y="2016"/>
                </a:lnTo>
                <a:lnTo>
                  <a:pt x="886" y="1972"/>
                </a:lnTo>
                <a:lnTo>
                  <a:pt x="876" y="1928"/>
                </a:lnTo>
                <a:lnTo>
                  <a:pt x="861" y="1857"/>
                </a:lnTo>
                <a:lnTo>
                  <a:pt x="858" y="1843"/>
                </a:lnTo>
                <a:lnTo>
                  <a:pt x="856" y="1828"/>
                </a:lnTo>
                <a:lnTo>
                  <a:pt x="853" y="1812"/>
                </a:lnTo>
                <a:lnTo>
                  <a:pt x="848" y="1798"/>
                </a:lnTo>
                <a:lnTo>
                  <a:pt x="839" y="1786"/>
                </a:lnTo>
                <a:lnTo>
                  <a:pt x="830" y="1779"/>
                </a:lnTo>
                <a:lnTo>
                  <a:pt x="821" y="1775"/>
                </a:lnTo>
                <a:lnTo>
                  <a:pt x="811" y="1772"/>
                </a:lnTo>
                <a:lnTo>
                  <a:pt x="799" y="1767"/>
                </a:lnTo>
                <a:lnTo>
                  <a:pt x="778" y="1757"/>
                </a:lnTo>
                <a:lnTo>
                  <a:pt x="764" y="1742"/>
                </a:lnTo>
                <a:lnTo>
                  <a:pt x="752" y="1725"/>
                </a:lnTo>
                <a:lnTo>
                  <a:pt x="743" y="1702"/>
                </a:lnTo>
                <a:lnTo>
                  <a:pt x="743" y="1680"/>
                </a:lnTo>
                <a:lnTo>
                  <a:pt x="747" y="1660"/>
                </a:lnTo>
                <a:lnTo>
                  <a:pt x="759" y="1639"/>
                </a:lnTo>
                <a:lnTo>
                  <a:pt x="777" y="1620"/>
                </a:lnTo>
                <a:lnTo>
                  <a:pt x="784" y="1614"/>
                </a:lnTo>
                <a:lnTo>
                  <a:pt x="796" y="1607"/>
                </a:lnTo>
                <a:lnTo>
                  <a:pt x="812" y="1599"/>
                </a:lnTo>
                <a:lnTo>
                  <a:pt x="830" y="1595"/>
                </a:lnTo>
                <a:lnTo>
                  <a:pt x="851" y="1593"/>
                </a:lnTo>
                <a:lnTo>
                  <a:pt x="870" y="1596"/>
                </a:lnTo>
                <a:lnTo>
                  <a:pt x="890" y="1607"/>
                </a:lnTo>
                <a:lnTo>
                  <a:pt x="910" y="1626"/>
                </a:lnTo>
                <a:lnTo>
                  <a:pt x="924" y="1648"/>
                </a:lnTo>
                <a:lnTo>
                  <a:pt x="930" y="1667"/>
                </a:lnTo>
                <a:lnTo>
                  <a:pt x="933" y="1689"/>
                </a:lnTo>
                <a:lnTo>
                  <a:pt x="930" y="1711"/>
                </a:lnTo>
                <a:lnTo>
                  <a:pt x="923" y="1723"/>
                </a:lnTo>
                <a:lnTo>
                  <a:pt x="914" y="1733"/>
                </a:lnTo>
                <a:lnTo>
                  <a:pt x="904" y="1744"/>
                </a:lnTo>
                <a:lnTo>
                  <a:pt x="896" y="1756"/>
                </a:lnTo>
                <a:lnTo>
                  <a:pt x="895" y="1760"/>
                </a:lnTo>
                <a:lnTo>
                  <a:pt x="895" y="1772"/>
                </a:lnTo>
                <a:lnTo>
                  <a:pt x="893" y="1776"/>
                </a:lnTo>
                <a:lnTo>
                  <a:pt x="890" y="1779"/>
                </a:lnTo>
                <a:lnTo>
                  <a:pt x="889" y="1782"/>
                </a:lnTo>
                <a:lnTo>
                  <a:pt x="883" y="1788"/>
                </a:lnTo>
                <a:lnTo>
                  <a:pt x="881" y="1791"/>
                </a:lnTo>
                <a:lnTo>
                  <a:pt x="881" y="1816"/>
                </a:lnTo>
                <a:lnTo>
                  <a:pt x="884" y="1838"/>
                </a:lnTo>
                <a:lnTo>
                  <a:pt x="887" y="1859"/>
                </a:lnTo>
                <a:lnTo>
                  <a:pt x="895" y="1912"/>
                </a:lnTo>
                <a:lnTo>
                  <a:pt x="904" y="1966"/>
                </a:lnTo>
                <a:lnTo>
                  <a:pt x="915" y="2016"/>
                </a:lnTo>
                <a:lnTo>
                  <a:pt x="918" y="2036"/>
                </a:lnTo>
                <a:lnTo>
                  <a:pt x="923" y="2053"/>
                </a:lnTo>
                <a:lnTo>
                  <a:pt x="926" y="2070"/>
                </a:lnTo>
                <a:lnTo>
                  <a:pt x="932" y="2083"/>
                </a:lnTo>
                <a:lnTo>
                  <a:pt x="938" y="2092"/>
                </a:lnTo>
                <a:lnTo>
                  <a:pt x="945" y="2093"/>
                </a:lnTo>
                <a:lnTo>
                  <a:pt x="963" y="2089"/>
                </a:lnTo>
                <a:lnTo>
                  <a:pt x="980" y="2080"/>
                </a:lnTo>
                <a:lnTo>
                  <a:pt x="996" y="2073"/>
                </a:lnTo>
                <a:lnTo>
                  <a:pt x="1033" y="2053"/>
                </a:lnTo>
                <a:lnTo>
                  <a:pt x="1070" y="2033"/>
                </a:lnTo>
                <a:lnTo>
                  <a:pt x="1125" y="2000"/>
                </a:lnTo>
                <a:lnTo>
                  <a:pt x="1176" y="1968"/>
                </a:lnTo>
                <a:lnTo>
                  <a:pt x="1191" y="1866"/>
                </a:lnTo>
                <a:lnTo>
                  <a:pt x="1232" y="1624"/>
                </a:lnTo>
                <a:lnTo>
                  <a:pt x="1277" y="1382"/>
                </a:lnTo>
                <a:lnTo>
                  <a:pt x="1281" y="1359"/>
                </a:lnTo>
                <a:lnTo>
                  <a:pt x="1287" y="1329"/>
                </a:lnTo>
                <a:lnTo>
                  <a:pt x="1293" y="1297"/>
                </a:lnTo>
                <a:lnTo>
                  <a:pt x="1299" y="1263"/>
                </a:lnTo>
                <a:lnTo>
                  <a:pt x="1303" y="1229"/>
                </a:lnTo>
                <a:lnTo>
                  <a:pt x="1306" y="1195"/>
                </a:lnTo>
                <a:lnTo>
                  <a:pt x="1306" y="1164"/>
                </a:lnTo>
                <a:lnTo>
                  <a:pt x="1305" y="1138"/>
                </a:lnTo>
                <a:lnTo>
                  <a:pt x="1299" y="1117"/>
                </a:lnTo>
                <a:lnTo>
                  <a:pt x="1290" y="1096"/>
                </a:lnTo>
                <a:lnTo>
                  <a:pt x="1279" y="1077"/>
                </a:lnTo>
                <a:lnTo>
                  <a:pt x="1268" y="1060"/>
                </a:lnTo>
                <a:lnTo>
                  <a:pt x="1254" y="1045"/>
                </a:lnTo>
                <a:lnTo>
                  <a:pt x="1237" y="1033"/>
                </a:lnTo>
                <a:lnTo>
                  <a:pt x="1216" y="1024"/>
                </a:lnTo>
                <a:lnTo>
                  <a:pt x="1185" y="1015"/>
                </a:lnTo>
                <a:lnTo>
                  <a:pt x="1154" y="1004"/>
                </a:lnTo>
                <a:lnTo>
                  <a:pt x="1145" y="1001"/>
                </a:lnTo>
                <a:lnTo>
                  <a:pt x="1129" y="998"/>
                </a:lnTo>
                <a:lnTo>
                  <a:pt x="1106" y="992"/>
                </a:lnTo>
                <a:lnTo>
                  <a:pt x="1078" y="986"/>
                </a:lnTo>
                <a:lnTo>
                  <a:pt x="1045" y="980"/>
                </a:lnTo>
                <a:lnTo>
                  <a:pt x="1008" y="973"/>
                </a:lnTo>
                <a:lnTo>
                  <a:pt x="970" y="965"/>
                </a:lnTo>
                <a:lnTo>
                  <a:pt x="930" y="958"/>
                </a:lnTo>
                <a:lnTo>
                  <a:pt x="853" y="943"/>
                </a:lnTo>
                <a:lnTo>
                  <a:pt x="817" y="936"/>
                </a:lnTo>
                <a:lnTo>
                  <a:pt x="784" y="930"/>
                </a:lnTo>
                <a:lnTo>
                  <a:pt x="756" y="924"/>
                </a:lnTo>
                <a:lnTo>
                  <a:pt x="733" y="920"/>
                </a:lnTo>
                <a:lnTo>
                  <a:pt x="716" y="917"/>
                </a:lnTo>
                <a:lnTo>
                  <a:pt x="708" y="915"/>
                </a:lnTo>
                <a:lnTo>
                  <a:pt x="678" y="908"/>
                </a:lnTo>
                <a:lnTo>
                  <a:pt x="650" y="896"/>
                </a:lnTo>
                <a:lnTo>
                  <a:pt x="621" y="886"/>
                </a:lnTo>
                <a:lnTo>
                  <a:pt x="584" y="869"/>
                </a:lnTo>
                <a:lnTo>
                  <a:pt x="547" y="846"/>
                </a:lnTo>
                <a:lnTo>
                  <a:pt x="513" y="819"/>
                </a:lnTo>
                <a:lnTo>
                  <a:pt x="483" y="791"/>
                </a:lnTo>
                <a:lnTo>
                  <a:pt x="453" y="760"/>
                </a:lnTo>
                <a:lnTo>
                  <a:pt x="420" y="731"/>
                </a:lnTo>
                <a:lnTo>
                  <a:pt x="386" y="703"/>
                </a:lnTo>
                <a:lnTo>
                  <a:pt x="349" y="679"/>
                </a:lnTo>
                <a:lnTo>
                  <a:pt x="311" y="656"/>
                </a:lnTo>
                <a:lnTo>
                  <a:pt x="274" y="629"/>
                </a:lnTo>
                <a:lnTo>
                  <a:pt x="276" y="626"/>
                </a:lnTo>
                <a:lnTo>
                  <a:pt x="283" y="620"/>
                </a:lnTo>
                <a:lnTo>
                  <a:pt x="296" y="613"/>
                </a:lnTo>
                <a:lnTo>
                  <a:pt x="313" y="604"/>
                </a:lnTo>
                <a:lnTo>
                  <a:pt x="332" y="595"/>
                </a:lnTo>
                <a:lnTo>
                  <a:pt x="376" y="580"/>
                </a:lnTo>
                <a:lnTo>
                  <a:pt x="399" y="576"/>
                </a:lnTo>
                <a:lnTo>
                  <a:pt x="422" y="575"/>
                </a:lnTo>
                <a:lnTo>
                  <a:pt x="450" y="576"/>
                </a:lnTo>
                <a:lnTo>
                  <a:pt x="482" y="579"/>
                </a:lnTo>
                <a:lnTo>
                  <a:pt x="516" y="583"/>
                </a:lnTo>
                <a:lnTo>
                  <a:pt x="551" y="588"/>
                </a:lnTo>
                <a:lnTo>
                  <a:pt x="587" y="594"/>
                </a:lnTo>
                <a:lnTo>
                  <a:pt x="618" y="600"/>
                </a:lnTo>
                <a:lnTo>
                  <a:pt x="646" y="605"/>
                </a:lnTo>
                <a:lnTo>
                  <a:pt x="668" y="611"/>
                </a:lnTo>
                <a:lnTo>
                  <a:pt x="699" y="623"/>
                </a:lnTo>
                <a:lnTo>
                  <a:pt x="734" y="639"/>
                </a:lnTo>
                <a:lnTo>
                  <a:pt x="772" y="659"/>
                </a:lnTo>
                <a:lnTo>
                  <a:pt x="812" y="682"/>
                </a:lnTo>
                <a:lnTo>
                  <a:pt x="853" y="709"/>
                </a:lnTo>
                <a:lnTo>
                  <a:pt x="898" y="738"/>
                </a:lnTo>
                <a:lnTo>
                  <a:pt x="986" y="800"/>
                </a:lnTo>
                <a:lnTo>
                  <a:pt x="1072" y="865"/>
                </a:lnTo>
                <a:lnTo>
                  <a:pt x="1113" y="897"/>
                </a:lnTo>
                <a:lnTo>
                  <a:pt x="1153" y="928"/>
                </a:lnTo>
                <a:lnTo>
                  <a:pt x="1190" y="958"/>
                </a:lnTo>
                <a:lnTo>
                  <a:pt x="1222" y="984"/>
                </a:lnTo>
                <a:lnTo>
                  <a:pt x="1253" y="1009"/>
                </a:lnTo>
                <a:lnTo>
                  <a:pt x="1278" y="1030"/>
                </a:lnTo>
                <a:lnTo>
                  <a:pt x="1299" y="1048"/>
                </a:lnTo>
                <a:lnTo>
                  <a:pt x="1313" y="1061"/>
                </a:lnTo>
                <a:lnTo>
                  <a:pt x="1300" y="1029"/>
                </a:lnTo>
                <a:lnTo>
                  <a:pt x="1284" y="1001"/>
                </a:lnTo>
                <a:lnTo>
                  <a:pt x="1268" y="971"/>
                </a:lnTo>
                <a:lnTo>
                  <a:pt x="1247" y="943"/>
                </a:lnTo>
                <a:lnTo>
                  <a:pt x="1221" y="918"/>
                </a:lnTo>
                <a:lnTo>
                  <a:pt x="1188" y="894"/>
                </a:lnTo>
                <a:lnTo>
                  <a:pt x="1153" y="871"/>
                </a:lnTo>
                <a:lnTo>
                  <a:pt x="1116" y="847"/>
                </a:lnTo>
                <a:lnTo>
                  <a:pt x="1082" y="825"/>
                </a:lnTo>
                <a:lnTo>
                  <a:pt x="1050" y="803"/>
                </a:lnTo>
                <a:lnTo>
                  <a:pt x="1024" y="781"/>
                </a:lnTo>
                <a:lnTo>
                  <a:pt x="986" y="741"/>
                </a:lnTo>
                <a:lnTo>
                  <a:pt x="952" y="706"/>
                </a:lnTo>
                <a:lnTo>
                  <a:pt x="924" y="673"/>
                </a:lnTo>
                <a:lnTo>
                  <a:pt x="901" y="645"/>
                </a:lnTo>
                <a:lnTo>
                  <a:pt x="880" y="619"/>
                </a:lnTo>
                <a:lnTo>
                  <a:pt x="862" y="594"/>
                </a:lnTo>
                <a:lnTo>
                  <a:pt x="848" y="570"/>
                </a:lnTo>
                <a:lnTo>
                  <a:pt x="833" y="548"/>
                </a:lnTo>
                <a:lnTo>
                  <a:pt x="806" y="504"/>
                </a:lnTo>
                <a:lnTo>
                  <a:pt x="777" y="457"/>
                </a:lnTo>
                <a:lnTo>
                  <a:pt x="759" y="432"/>
                </a:lnTo>
                <a:lnTo>
                  <a:pt x="739" y="404"/>
                </a:lnTo>
                <a:lnTo>
                  <a:pt x="712" y="374"/>
                </a:lnTo>
                <a:lnTo>
                  <a:pt x="684" y="349"/>
                </a:lnTo>
                <a:lnTo>
                  <a:pt x="656" y="330"/>
                </a:lnTo>
                <a:lnTo>
                  <a:pt x="628" y="314"/>
                </a:lnTo>
                <a:lnTo>
                  <a:pt x="600" y="299"/>
                </a:lnTo>
                <a:lnTo>
                  <a:pt x="598" y="296"/>
                </a:lnTo>
                <a:lnTo>
                  <a:pt x="603" y="290"/>
                </a:lnTo>
                <a:lnTo>
                  <a:pt x="616" y="286"/>
                </a:lnTo>
                <a:lnTo>
                  <a:pt x="632" y="280"/>
                </a:lnTo>
                <a:lnTo>
                  <a:pt x="653" y="274"/>
                </a:lnTo>
                <a:lnTo>
                  <a:pt x="675" y="268"/>
                </a:lnTo>
                <a:lnTo>
                  <a:pt x="716" y="256"/>
                </a:lnTo>
                <a:lnTo>
                  <a:pt x="734" y="252"/>
                </a:lnTo>
                <a:lnTo>
                  <a:pt x="747" y="249"/>
                </a:lnTo>
                <a:lnTo>
                  <a:pt x="802" y="241"/>
                </a:lnTo>
                <a:lnTo>
                  <a:pt x="855" y="243"/>
                </a:lnTo>
                <a:lnTo>
                  <a:pt x="907" y="255"/>
                </a:lnTo>
                <a:lnTo>
                  <a:pt x="958" y="277"/>
                </a:lnTo>
                <a:lnTo>
                  <a:pt x="1007" y="306"/>
                </a:lnTo>
                <a:lnTo>
                  <a:pt x="1054" y="343"/>
                </a:lnTo>
                <a:lnTo>
                  <a:pt x="1098" y="387"/>
                </a:lnTo>
                <a:lnTo>
                  <a:pt x="1138" y="439"/>
                </a:lnTo>
                <a:lnTo>
                  <a:pt x="1172" y="493"/>
                </a:lnTo>
                <a:lnTo>
                  <a:pt x="1203" y="552"/>
                </a:lnTo>
                <a:lnTo>
                  <a:pt x="1231" y="619"/>
                </a:lnTo>
                <a:lnTo>
                  <a:pt x="1254" y="688"/>
                </a:lnTo>
                <a:lnTo>
                  <a:pt x="1275" y="759"/>
                </a:lnTo>
                <a:lnTo>
                  <a:pt x="1291" y="834"/>
                </a:lnTo>
                <a:lnTo>
                  <a:pt x="1306" y="914"/>
                </a:lnTo>
                <a:lnTo>
                  <a:pt x="1315" y="995"/>
                </a:lnTo>
                <a:lnTo>
                  <a:pt x="1319" y="1017"/>
                </a:lnTo>
                <a:lnTo>
                  <a:pt x="1328" y="1045"/>
                </a:lnTo>
                <a:lnTo>
                  <a:pt x="1330" y="1023"/>
                </a:lnTo>
                <a:lnTo>
                  <a:pt x="1333" y="996"/>
                </a:lnTo>
                <a:lnTo>
                  <a:pt x="1336" y="968"/>
                </a:lnTo>
                <a:lnTo>
                  <a:pt x="1341" y="909"/>
                </a:lnTo>
                <a:lnTo>
                  <a:pt x="1343" y="883"/>
                </a:lnTo>
                <a:lnTo>
                  <a:pt x="1344" y="861"/>
                </a:lnTo>
                <a:lnTo>
                  <a:pt x="1346" y="843"/>
                </a:lnTo>
                <a:lnTo>
                  <a:pt x="1346" y="819"/>
                </a:lnTo>
                <a:lnTo>
                  <a:pt x="1349" y="799"/>
                </a:lnTo>
                <a:lnTo>
                  <a:pt x="1355" y="772"/>
                </a:lnTo>
                <a:lnTo>
                  <a:pt x="1361" y="740"/>
                </a:lnTo>
                <a:lnTo>
                  <a:pt x="1369" y="703"/>
                </a:lnTo>
                <a:lnTo>
                  <a:pt x="1378" y="662"/>
                </a:lnTo>
                <a:lnTo>
                  <a:pt x="1390" y="617"/>
                </a:lnTo>
                <a:lnTo>
                  <a:pt x="1400" y="573"/>
                </a:lnTo>
                <a:lnTo>
                  <a:pt x="1412" y="526"/>
                </a:lnTo>
                <a:lnTo>
                  <a:pt x="1425" y="480"/>
                </a:lnTo>
                <a:lnTo>
                  <a:pt x="1437" y="434"/>
                </a:lnTo>
                <a:lnTo>
                  <a:pt x="1450" y="392"/>
                </a:lnTo>
                <a:lnTo>
                  <a:pt x="1462" y="350"/>
                </a:lnTo>
                <a:lnTo>
                  <a:pt x="1474" y="314"/>
                </a:lnTo>
                <a:lnTo>
                  <a:pt x="1484" y="281"/>
                </a:lnTo>
                <a:lnTo>
                  <a:pt x="1495" y="255"/>
                </a:lnTo>
                <a:lnTo>
                  <a:pt x="1502" y="235"/>
                </a:lnTo>
                <a:lnTo>
                  <a:pt x="1509" y="222"/>
                </a:lnTo>
                <a:lnTo>
                  <a:pt x="1537" y="187"/>
                </a:lnTo>
                <a:lnTo>
                  <a:pt x="1565" y="159"/>
                </a:lnTo>
                <a:lnTo>
                  <a:pt x="1595" y="132"/>
                </a:lnTo>
                <a:lnTo>
                  <a:pt x="1624" y="109"/>
                </a:lnTo>
                <a:lnTo>
                  <a:pt x="1663" y="81"/>
                </a:lnTo>
                <a:lnTo>
                  <a:pt x="1704" y="57"/>
                </a:lnTo>
                <a:lnTo>
                  <a:pt x="1747" y="38"/>
                </a:lnTo>
                <a:lnTo>
                  <a:pt x="1759" y="33"/>
                </a:lnTo>
                <a:lnTo>
                  <a:pt x="1775" y="28"/>
                </a:lnTo>
                <a:lnTo>
                  <a:pt x="1816" y="13"/>
                </a:lnTo>
                <a:lnTo>
                  <a:pt x="1835" y="5"/>
                </a:lnTo>
                <a:lnTo>
                  <a:pt x="1851" y="1"/>
                </a:lnTo>
                <a:lnTo>
                  <a:pt x="1862" y="0"/>
                </a:lnTo>
                <a:close/>
              </a:path>
            </a:pathLst>
          </a:custGeom>
          <a:solidFill>
            <a:schemeClr val="bg1">
              <a:alpha val="8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 name="Subtitle 2"/>
          <p:cNvSpPr>
            <a:spLocks noGrp="1"/>
          </p:cNvSpPr>
          <p:nvPr>
            <p:ph type="subTitle" idx="1"/>
          </p:nvPr>
        </p:nvSpPr>
        <p:spPr>
          <a:xfrm>
            <a:off x="3743323" y="3721473"/>
            <a:ext cx="5120640" cy="1581150"/>
          </a:xfrm>
        </p:spPr>
        <p:txBody>
          <a:bodyPr>
            <a:normAutofit/>
          </a:bodyPr>
          <a:lstStyle>
            <a:lvl1pPr marL="0" indent="0" algn="l">
              <a:buNone/>
              <a:defRPr sz="2400" b="0" i="0" cap="none" spc="12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bg2"/>
                </a:solidFill>
              </a:defRPr>
            </a:lvl1pPr>
          </a:lstStyle>
          <a:p>
            <a:fld id="{BCED3E41-E2DE-48B7-AD25-2C05D8372D60}" type="datetime4">
              <a:rPr lang="en-US" smtClean="0"/>
              <a:pPr/>
              <a:t>November 5, 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7991475" y="6429375"/>
            <a:ext cx="876300" cy="292100"/>
          </a:xfrm>
        </p:spPr>
        <p:txBody>
          <a:bodyPr/>
          <a:lstStyle/>
          <a:p>
            <a:fld id="{5744759D-0EFF-4FB2-9CCE-04E00944F0FE}" type="slidenum">
              <a:rPr lang="en-US" smtClean="0"/>
              <a:pPr/>
              <a:t>‹#›</a:t>
            </a:fld>
            <a:endParaRPr lang="en-US" dirty="0"/>
          </a:p>
        </p:txBody>
      </p:sp>
      <p:sp>
        <p:nvSpPr>
          <p:cNvPr id="9" name="Freeform 7"/>
          <p:cNvSpPr>
            <a:spLocks noChangeAspect="1" noEditPoints="1"/>
          </p:cNvSpPr>
          <p:nvPr/>
        </p:nvSpPr>
        <p:spPr bwMode="auto">
          <a:xfrm>
            <a:off x="838200" y="1762090"/>
            <a:ext cx="2521776" cy="5095912"/>
          </a:xfrm>
          <a:custGeom>
            <a:avLst/>
            <a:gdLst/>
            <a:ahLst/>
            <a:cxnLst>
              <a:cxn ang="0">
                <a:pos x="687" y="2238"/>
              </a:cxn>
              <a:cxn ang="0">
                <a:pos x="877" y="2192"/>
              </a:cxn>
              <a:cxn ang="0">
                <a:pos x="797" y="2963"/>
              </a:cxn>
              <a:cxn ang="0">
                <a:pos x="1078" y="3026"/>
              </a:cxn>
              <a:cxn ang="0">
                <a:pos x="626" y="2117"/>
              </a:cxn>
              <a:cxn ang="0">
                <a:pos x="749" y="2142"/>
              </a:cxn>
              <a:cxn ang="0">
                <a:pos x="578" y="2052"/>
              </a:cxn>
              <a:cxn ang="0">
                <a:pos x="1866" y="247"/>
              </a:cxn>
              <a:cxn ang="0">
                <a:pos x="1392" y="1037"/>
              </a:cxn>
              <a:cxn ang="0">
                <a:pos x="2006" y="656"/>
              </a:cxn>
              <a:cxn ang="0">
                <a:pos x="1599" y="908"/>
              </a:cxn>
              <a:cxn ang="0">
                <a:pos x="1533" y="1058"/>
              </a:cxn>
              <a:cxn ang="0">
                <a:pos x="2239" y="583"/>
              </a:cxn>
              <a:cxn ang="0">
                <a:pos x="1863" y="1105"/>
              </a:cxn>
              <a:cxn ang="0">
                <a:pos x="2174" y="1621"/>
              </a:cxn>
              <a:cxn ang="0">
                <a:pos x="1801" y="1537"/>
              </a:cxn>
              <a:cxn ang="0">
                <a:pos x="1325" y="1301"/>
              </a:cxn>
              <a:cxn ang="0">
                <a:pos x="1412" y="1835"/>
              </a:cxn>
              <a:cxn ang="0">
                <a:pos x="1213" y="1975"/>
              </a:cxn>
              <a:cxn ang="0">
                <a:pos x="1094" y="4011"/>
              </a:cxn>
              <a:cxn ang="0">
                <a:pos x="1689" y="3264"/>
              </a:cxn>
              <a:cxn ang="0">
                <a:pos x="2404" y="3321"/>
              </a:cxn>
              <a:cxn ang="0">
                <a:pos x="1275" y="3861"/>
              </a:cxn>
              <a:cxn ang="0">
                <a:pos x="1147" y="4865"/>
              </a:cxn>
              <a:cxn ang="0">
                <a:pos x="1045" y="3610"/>
              </a:cxn>
              <a:cxn ang="0">
                <a:pos x="739" y="3818"/>
              </a:cxn>
              <a:cxn ang="0">
                <a:pos x="856" y="4830"/>
              </a:cxn>
              <a:cxn ang="0">
                <a:pos x="638" y="3989"/>
              </a:cxn>
              <a:cxn ang="0">
                <a:pos x="96" y="3777"/>
              </a:cxn>
              <a:cxn ang="0">
                <a:pos x="189" y="3688"/>
              </a:cxn>
              <a:cxn ang="0">
                <a:pos x="523" y="3573"/>
              </a:cxn>
              <a:cxn ang="0">
                <a:pos x="519" y="3333"/>
              </a:cxn>
              <a:cxn ang="0">
                <a:pos x="545" y="3560"/>
              </a:cxn>
              <a:cxn ang="0">
                <a:pos x="712" y="3397"/>
              </a:cxn>
              <a:cxn ang="0">
                <a:pos x="625" y="2944"/>
              </a:cxn>
              <a:cxn ang="0">
                <a:pos x="593" y="2341"/>
              </a:cxn>
              <a:cxn ang="0">
                <a:pos x="156" y="2437"/>
              </a:cxn>
              <a:cxn ang="0">
                <a:pos x="108" y="2289"/>
              </a:cxn>
              <a:cxn ang="0">
                <a:pos x="451" y="2291"/>
              </a:cxn>
              <a:cxn ang="0">
                <a:pos x="109" y="2016"/>
              </a:cxn>
              <a:cxn ang="0">
                <a:pos x="211" y="1975"/>
              </a:cxn>
              <a:cxn ang="0">
                <a:pos x="284" y="1847"/>
              </a:cxn>
              <a:cxn ang="0">
                <a:pos x="542" y="2073"/>
              </a:cxn>
              <a:cxn ang="0">
                <a:pos x="255" y="1764"/>
              </a:cxn>
              <a:cxn ang="0">
                <a:pos x="407" y="1769"/>
              </a:cxn>
              <a:cxn ang="0">
                <a:pos x="540" y="1810"/>
              </a:cxn>
              <a:cxn ang="0">
                <a:pos x="566" y="1580"/>
              </a:cxn>
              <a:cxn ang="0">
                <a:pos x="650" y="1747"/>
              </a:cxn>
              <a:cxn ang="0">
                <a:pos x="827" y="2199"/>
              </a:cxn>
              <a:cxn ang="0">
                <a:pos x="830" y="1779"/>
              </a:cxn>
              <a:cxn ang="0">
                <a:pos x="924" y="1648"/>
              </a:cxn>
              <a:cxn ang="0">
                <a:pos x="915" y="2016"/>
              </a:cxn>
              <a:cxn ang="0">
                <a:pos x="1299" y="1263"/>
              </a:cxn>
              <a:cxn ang="0">
                <a:pos x="970" y="965"/>
              </a:cxn>
              <a:cxn ang="0">
                <a:pos x="311" y="656"/>
              </a:cxn>
              <a:cxn ang="0">
                <a:pos x="772" y="659"/>
              </a:cxn>
              <a:cxn ang="0">
                <a:pos x="1153" y="871"/>
              </a:cxn>
              <a:cxn ang="0">
                <a:pos x="628" y="314"/>
              </a:cxn>
              <a:cxn ang="0">
                <a:pos x="1203" y="552"/>
              </a:cxn>
              <a:cxn ang="0">
                <a:pos x="1369" y="703"/>
              </a:cxn>
              <a:cxn ang="0">
                <a:pos x="1747" y="38"/>
              </a:cxn>
            </a:cxnLst>
            <a:rect l="0" t="0" r="r" b="b"/>
            <a:pathLst>
              <a:path w="2409" h="4865">
                <a:moveTo>
                  <a:pt x="414" y="2058"/>
                </a:moveTo>
                <a:lnTo>
                  <a:pt x="482" y="2173"/>
                </a:lnTo>
                <a:lnTo>
                  <a:pt x="503" y="2207"/>
                </a:lnTo>
                <a:lnTo>
                  <a:pt x="523" y="2242"/>
                </a:lnTo>
                <a:lnTo>
                  <a:pt x="538" y="2269"/>
                </a:lnTo>
                <a:lnTo>
                  <a:pt x="547" y="2282"/>
                </a:lnTo>
                <a:lnTo>
                  <a:pt x="559" y="2292"/>
                </a:lnTo>
                <a:lnTo>
                  <a:pt x="606" y="2323"/>
                </a:lnTo>
                <a:lnTo>
                  <a:pt x="618" y="2332"/>
                </a:lnTo>
                <a:lnTo>
                  <a:pt x="637" y="2344"/>
                </a:lnTo>
                <a:lnTo>
                  <a:pt x="657" y="2360"/>
                </a:lnTo>
                <a:lnTo>
                  <a:pt x="705" y="2392"/>
                </a:lnTo>
                <a:lnTo>
                  <a:pt x="728" y="2407"/>
                </a:lnTo>
                <a:lnTo>
                  <a:pt x="749" y="2420"/>
                </a:lnTo>
                <a:lnTo>
                  <a:pt x="765" y="2429"/>
                </a:lnTo>
                <a:lnTo>
                  <a:pt x="762" y="2392"/>
                </a:lnTo>
                <a:lnTo>
                  <a:pt x="755" y="2354"/>
                </a:lnTo>
                <a:lnTo>
                  <a:pt x="744" y="2326"/>
                </a:lnTo>
                <a:lnTo>
                  <a:pt x="730" y="2298"/>
                </a:lnTo>
                <a:lnTo>
                  <a:pt x="687" y="2238"/>
                </a:lnTo>
                <a:lnTo>
                  <a:pt x="643" y="2180"/>
                </a:lnTo>
                <a:lnTo>
                  <a:pt x="597" y="2123"/>
                </a:lnTo>
                <a:lnTo>
                  <a:pt x="590" y="2112"/>
                </a:lnTo>
                <a:lnTo>
                  <a:pt x="582" y="2105"/>
                </a:lnTo>
                <a:lnTo>
                  <a:pt x="573" y="2101"/>
                </a:lnTo>
                <a:lnTo>
                  <a:pt x="560" y="2099"/>
                </a:lnTo>
                <a:lnTo>
                  <a:pt x="537" y="2095"/>
                </a:lnTo>
                <a:lnTo>
                  <a:pt x="512" y="2086"/>
                </a:lnTo>
                <a:lnTo>
                  <a:pt x="488" y="2078"/>
                </a:lnTo>
                <a:lnTo>
                  <a:pt x="414" y="2058"/>
                </a:lnTo>
                <a:close/>
                <a:moveTo>
                  <a:pt x="1172" y="1997"/>
                </a:moveTo>
                <a:lnTo>
                  <a:pt x="1051" y="2064"/>
                </a:lnTo>
                <a:lnTo>
                  <a:pt x="1011" y="2086"/>
                </a:lnTo>
                <a:lnTo>
                  <a:pt x="973" y="2108"/>
                </a:lnTo>
                <a:lnTo>
                  <a:pt x="957" y="2115"/>
                </a:lnTo>
                <a:lnTo>
                  <a:pt x="940" y="2124"/>
                </a:lnTo>
                <a:lnTo>
                  <a:pt x="926" y="2133"/>
                </a:lnTo>
                <a:lnTo>
                  <a:pt x="914" y="2145"/>
                </a:lnTo>
                <a:lnTo>
                  <a:pt x="896" y="2168"/>
                </a:lnTo>
                <a:lnTo>
                  <a:pt x="877" y="2192"/>
                </a:lnTo>
                <a:lnTo>
                  <a:pt x="856" y="2221"/>
                </a:lnTo>
                <a:lnTo>
                  <a:pt x="836" y="2252"/>
                </a:lnTo>
                <a:lnTo>
                  <a:pt x="820" y="2283"/>
                </a:lnTo>
                <a:lnTo>
                  <a:pt x="809" y="2307"/>
                </a:lnTo>
                <a:lnTo>
                  <a:pt x="802" y="2331"/>
                </a:lnTo>
                <a:lnTo>
                  <a:pt x="800" y="2336"/>
                </a:lnTo>
                <a:lnTo>
                  <a:pt x="800" y="2351"/>
                </a:lnTo>
                <a:lnTo>
                  <a:pt x="799" y="2372"/>
                </a:lnTo>
                <a:lnTo>
                  <a:pt x="796" y="2394"/>
                </a:lnTo>
                <a:lnTo>
                  <a:pt x="793" y="2444"/>
                </a:lnTo>
                <a:lnTo>
                  <a:pt x="792" y="2465"/>
                </a:lnTo>
                <a:lnTo>
                  <a:pt x="790" y="2481"/>
                </a:lnTo>
                <a:lnTo>
                  <a:pt x="780" y="2593"/>
                </a:lnTo>
                <a:lnTo>
                  <a:pt x="769" y="2704"/>
                </a:lnTo>
                <a:lnTo>
                  <a:pt x="768" y="2735"/>
                </a:lnTo>
                <a:lnTo>
                  <a:pt x="765" y="2788"/>
                </a:lnTo>
                <a:lnTo>
                  <a:pt x="761" y="2844"/>
                </a:lnTo>
                <a:lnTo>
                  <a:pt x="761" y="2898"/>
                </a:lnTo>
                <a:lnTo>
                  <a:pt x="764" y="2951"/>
                </a:lnTo>
                <a:lnTo>
                  <a:pt x="797" y="2963"/>
                </a:lnTo>
                <a:lnTo>
                  <a:pt x="831" y="2981"/>
                </a:lnTo>
                <a:lnTo>
                  <a:pt x="862" y="3004"/>
                </a:lnTo>
                <a:lnTo>
                  <a:pt x="893" y="3032"/>
                </a:lnTo>
                <a:lnTo>
                  <a:pt x="920" y="3069"/>
                </a:lnTo>
                <a:lnTo>
                  <a:pt x="943" y="3105"/>
                </a:lnTo>
                <a:lnTo>
                  <a:pt x="968" y="3143"/>
                </a:lnTo>
                <a:lnTo>
                  <a:pt x="991" y="3181"/>
                </a:lnTo>
                <a:lnTo>
                  <a:pt x="1010" y="3224"/>
                </a:lnTo>
                <a:lnTo>
                  <a:pt x="1029" y="3284"/>
                </a:lnTo>
                <a:lnTo>
                  <a:pt x="1042" y="3349"/>
                </a:lnTo>
                <a:lnTo>
                  <a:pt x="1050" y="3417"/>
                </a:lnTo>
                <a:lnTo>
                  <a:pt x="1050" y="3422"/>
                </a:lnTo>
                <a:lnTo>
                  <a:pt x="1051" y="3426"/>
                </a:lnTo>
                <a:lnTo>
                  <a:pt x="1054" y="3349"/>
                </a:lnTo>
                <a:lnTo>
                  <a:pt x="1058" y="3277"/>
                </a:lnTo>
                <a:lnTo>
                  <a:pt x="1063" y="3212"/>
                </a:lnTo>
                <a:lnTo>
                  <a:pt x="1067" y="3155"/>
                </a:lnTo>
                <a:lnTo>
                  <a:pt x="1070" y="3115"/>
                </a:lnTo>
                <a:lnTo>
                  <a:pt x="1075" y="3072"/>
                </a:lnTo>
                <a:lnTo>
                  <a:pt x="1078" y="3026"/>
                </a:lnTo>
                <a:lnTo>
                  <a:pt x="1082" y="2975"/>
                </a:lnTo>
                <a:lnTo>
                  <a:pt x="1086" y="2919"/>
                </a:lnTo>
                <a:lnTo>
                  <a:pt x="1091" y="2855"/>
                </a:lnTo>
                <a:lnTo>
                  <a:pt x="1097" y="2786"/>
                </a:lnTo>
                <a:lnTo>
                  <a:pt x="1103" y="2708"/>
                </a:lnTo>
                <a:lnTo>
                  <a:pt x="1111" y="2593"/>
                </a:lnTo>
                <a:lnTo>
                  <a:pt x="1119" y="2479"/>
                </a:lnTo>
                <a:lnTo>
                  <a:pt x="1126" y="2364"/>
                </a:lnTo>
                <a:lnTo>
                  <a:pt x="1138" y="2249"/>
                </a:lnTo>
                <a:lnTo>
                  <a:pt x="1172" y="1997"/>
                </a:lnTo>
                <a:close/>
                <a:moveTo>
                  <a:pt x="621" y="1990"/>
                </a:moveTo>
                <a:lnTo>
                  <a:pt x="619" y="1991"/>
                </a:lnTo>
                <a:lnTo>
                  <a:pt x="616" y="2012"/>
                </a:lnTo>
                <a:lnTo>
                  <a:pt x="613" y="2034"/>
                </a:lnTo>
                <a:lnTo>
                  <a:pt x="610" y="2049"/>
                </a:lnTo>
                <a:lnTo>
                  <a:pt x="606" y="2064"/>
                </a:lnTo>
                <a:lnTo>
                  <a:pt x="604" y="2078"/>
                </a:lnTo>
                <a:lnTo>
                  <a:pt x="609" y="2092"/>
                </a:lnTo>
                <a:lnTo>
                  <a:pt x="618" y="2105"/>
                </a:lnTo>
                <a:lnTo>
                  <a:pt x="626" y="2117"/>
                </a:lnTo>
                <a:lnTo>
                  <a:pt x="659" y="2167"/>
                </a:lnTo>
                <a:lnTo>
                  <a:pt x="691" y="2211"/>
                </a:lnTo>
                <a:lnTo>
                  <a:pt x="727" y="2255"/>
                </a:lnTo>
                <a:lnTo>
                  <a:pt x="731" y="2261"/>
                </a:lnTo>
                <a:lnTo>
                  <a:pt x="737" y="2270"/>
                </a:lnTo>
                <a:lnTo>
                  <a:pt x="752" y="2291"/>
                </a:lnTo>
                <a:lnTo>
                  <a:pt x="761" y="2300"/>
                </a:lnTo>
                <a:lnTo>
                  <a:pt x="768" y="2304"/>
                </a:lnTo>
                <a:lnTo>
                  <a:pt x="775" y="2304"/>
                </a:lnTo>
                <a:lnTo>
                  <a:pt x="781" y="2298"/>
                </a:lnTo>
                <a:lnTo>
                  <a:pt x="787" y="2285"/>
                </a:lnTo>
                <a:lnTo>
                  <a:pt x="796" y="2270"/>
                </a:lnTo>
                <a:lnTo>
                  <a:pt x="805" y="2257"/>
                </a:lnTo>
                <a:lnTo>
                  <a:pt x="811" y="2242"/>
                </a:lnTo>
                <a:lnTo>
                  <a:pt x="812" y="2229"/>
                </a:lnTo>
                <a:lnTo>
                  <a:pt x="806" y="2214"/>
                </a:lnTo>
                <a:lnTo>
                  <a:pt x="796" y="2201"/>
                </a:lnTo>
                <a:lnTo>
                  <a:pt x="786" y="2189"/>
                </a:lnTo>
                <a:lnTo>
                  <a:pt x="767" y="2165"/>
                </a:lnTo>
                <a:lnTo>
                  <a:pt x="749" y="2142"/>
                </a:lnTo>
                <a:lnTo>
                  <a:pt x="713" y="2101"/>
                </a:lnTo>
                <a:lnTo>
                  <a:pt x="680" y="2059"/>
                </a:lnTo>
                <a:lnTo>
                  <a:pt x="641" y="2012"/>
                </a:lnTo>
                <a:lnTo>
                  <a:pt x="640" y="2009"/>
                </a:lnTo>
                <a:lnTo>
                  <a:pt x="632" y="2002"/>
                </a:lnTo>
                <a:lnTo>
                  <a:pt x="629" y="1997"/>
                </a:lnTo>
                <a:lnTo>
                  <a:pt x="626" y="1994"/>
                </a:lnTo>
                <a:lnTo>
                  <a:pt x="624" y="1993"/>
                </a:lnTo>
                <a:lnTo>
                  <a:pt x="621" y="1990"/>
                </a:lnTo>
                <a:close/>
                <a:moveTo>
                  <a:pt x="588" y="1972"/>
                </a:moveTo>
                <a:lnTo>
                  <a:pt x="575" y="1974"/>
                </a:lnTo>
                <a:lnTo>
                  <a:pt x="569" y="1974"/>
                </a:lnTo>
                <a:lnTo>
                  <a:pt x="559" y="1975"/>
                </a:lnTo>
                <a:lnTo>
                  <a:pt x="545" y="1975"/>
                </a:lnTo>
                <a:lnTo>
                  <a:pt x="535" y="1977"/>
                </a:lnTo>
                <a:lnTo>
                  <a:pt x="526" y="1977"/>
                </a:lnTo>
                <a:lnTo>
                  <a:pt x="522" y="1975"/>
                </a:lnTo>
                <a:lnTo>
                  <a:pt x="537" y="1999"/>
                </a:lnTo>
                <a:lnTo>
                  <a:pt x="572" y="2046"/>
                </a:lnTo>
                <a:lnTo>
                  <a:pt x="578" y="2052"/>
                </a:lnTo>
                <a:lnTo>
                  <a:pt x="582" y="2050"/>
                </a:lnTo>
                <a:lnTo>
                  <a:pt x="587" y="2043"/>
                </a:lnTo>
                <a:lnTo>
                  <a:pt x="590" y="2034"/>
                </a:lnTo>
                <a:lnTo>
                  <a:pt x="591" y="2024"/>
                </a:lnTo>
                <a:lnTo>
                  <a:pt x="593" y="2015"/>
                </a:lnTo>
                <a:lnTo>
                  <a:pt x="597" y="1997"/>
                </a:lnTo>
                <a:lnTo>
                  <a:pt x="598" y="1988"/>
                </a:lnTo>
                <a:lnTo>
                  <a:pt x="598" y="1980"/>
                </a:lnTo>
                <a:lnTo>
                  <a:pt x="596" y="1975"/>
                </a:lnTo>
                <a:lnTo>
                  <a:pt x="588" y="1972"/>
                </a:lnTo>
                <a:close/>
                <a:moveTo>
                  <a:pt x="1862" y="0"/>
                </a:moveTo>
                <a:lnTo>
                  <a:pt x="1866" y="5"/>
                </a:lnTo>
                <a:lnTo>
                  <a:pt x="1869" y="19"/>
                </a:lnTo>
                <a:lnTo>
                  <a:pt x="1871" y="39"/>
                </a:lnTo>
                <a:lnTo>
                  <a:pt x="1872" y="66"/>
                </a:lnTo>
                <a:lnTo>
                  <a:pt x="1874" y="97"/>
                </a:lnTo>
                <a:lnTo>
                  <a:pt x="1874" y="129"/>
                </a:lnTo>
                <a:lnTo>
                  <a:pt x="1871" y="194"/>
                </a:lnTo>
                <a:lnTo>
                  <a:pt x="1869" y="222"/>
                </a:lnTo>
                <a:lnTo>
                  <a:pt x="1866" y="247"/>
                </a:lnTo>
                <a:lnTo>
                  <a:pt x="1863" y="265"/>
                </a:lnTo>
                <a:lnTo>
                  <a:pt x="1850" y="311"/>
                </a:lnTo>
                <a:lnTo>
                  <a:pt x="1831" y="353"/>
                </a:lnTo>
                <a:lnTo>
                  <a:pt x="1806" y="393"/>
                </a:lnTo>
                <a:lnTo>
                  <a:pt x="1779" y="432"/>
                </a:lnTo>
                <a:lnTo>
                  <a:pt x="1720" y="505"/>
                </a:lnTo>
                <a:lnTo>
                  <a:pt x="1667" y="570"/>
                </a:lnTo>
                <a:lnTo>
                  <a:pt x="1555" y="697"/>
                </a:lnTo>
                <a:lnTo>
                  <a:pt x="1504" y="763"/>
                </a:lnTo>
                <a:lnTo>
                  <a:pt x="1492" y="779"/>
                </a:lnTo>
                <a:lnTo>
                  <a:pt x="1478" y="802"/>
                </a:lnTo>
                <a:lnTo>
                  <a:pt x="1461" y="825"/>
                </a:lnTo>
                <a:lnTo>
                  <a:pt x="1445" y="852"/>
                </a:lnTo>
                <a:lnTo>
                  <a:pt x="1409" y="905"/>
                </a:lnTo>
                <a:lnTo>
                  <a:pt x="1393" y="927"/>
                </a:lnTo>
                <a:lnTo>
                  <a:pt x="1380" y="945"/>
                </a:lnTo>
                <a:lnTo>
                  <a:pt x="1368" y="958"/>
                </a:lnTo>
                <a:lnTo>
                  <a:pt x="1364" y="1080"/>
                </a:lnTo>
                <a:lnTo>
                  <a:pt x="1378" y="1058"/>
                </a:lnTo>
                <a:lnTo>
                  <a:pt x="1392" y="1037"/>
                </a:lnTo>
                <a:lnTo>
                  <a:pt x="1403" y="1020"/>
                </a:lnTo>
                <a:lnTo>
                  <a:pt x="1436" y="955"/>
                </a:lnTo>
                <a:lnTo>
                  <a:pt x="1461" y="912"/>
                </a:lnTo>
                <a:lnTo>
                  <a:pt x="1486" y="871"/>
                </a:lnTo>
                <a:lnTo>
                  <a:pt x="1512" y="827"/>
                </a:lnTo>
                <a:lnTo>
                  <a:pt x="1540" y="784"/>
                </a:lnTo>
                <a:lnTo>
                  <a:pt x="1570" y="743"/>
                </a:lnTo>
                <a:lnTo>
                  <a:pt x="1602" y="706"/>
                </a:lnTo>
                <a:lnTo>
                  <a:pt x="1638" y="673"/>
                </a:lnTo>
                <a:lnTo>
                  <a:pt x="1676" y="647"/>
                </a:lnTo>
                <a:lnTo>
                  <a:pt x="1716" y="628"/>
                </a:lnTo>
                <a:lnTo>
                  <a:pt x="1757" y="614"/>
                </a:lnTo>
                <a:lnTo>
                  <a:pt x="1797" y="607"/>
                </a:lnTo>
                <a:lnTo>
                  <a:pt x="1838" y="605"/>
                </a:lnTo>
                <a:lnTo>
                  <a:pt x="1890" y="614"/>
                </a:lnTo>
                <a:lnTo>
                  <a:pt x="1940" y="632"/>
                </a:lnTo>
                <a:lnTo>
                  <a:pt x="1953" y="636"/>
                </a:lnTo>
                <a:lnTo>
                  <a:pt x="1969" y="642"/>
                </a:lnTo>
                <a:lnTo>
                  <a:pt x="1989" y="650"/>
                </a:lnTo>
                <a:lnTo>
                  <a:pt x="2006" y="656"/>
                </a:lnTo>
                <a:lnTo>
                  <a:pt x="2021" y="662"/>
                </a:lnTo>
                <a:lnTo>
                  <a:pt x="2033" y="664"/>
                </a:lnTo>
                <a:lnTo>
                  <a:pt x="2037" y="667"/>
                </a:lnTo>
                <a:lnTo>
                  <a:pt x="2034" y="669"/>
                </a:lnTo>
                <a:lnTo>
                  <a:pt x="2027" y="672"/>
                </a:lnTo>
                <a:lnTo>
                  <a:pt x="2017" y="676"/>
                </a:lnTo>
                <a:lnTo>
                  <a:pt x="1990" y="688"/>
                </a:lnTo>
                <a:lnTo>
                  <a:pt x="1978" y="694"/>
                </a:lnTo>
                <a:lnTo>
                  <a:pt x="1968" y="698"/>
                </a:lnTo>
                <a:lnTo>
                  <a:pt x="1950" y="710"/>
                </a:lnTo>
                <a:lnTo>
                  <a:pt x="1931" y="722"/>
                </a:lnTo>
                <a:lnTo>
                  <a:pt x="1906" y="735"/>
                </a:lnTo>
                <a:lnTo>
                  <a:pt x="1876" y="753"/>
                </a:lnTo>
                <a:lnTo>
                  <a:pt x="1843" y="771"/>
                </a:lnTo>
                <a:lnTo>
                  <a:pt x="1806" y="791"/>
                </a:lnTo>
                <a:lnTo>
                  <a:pt x="1766" y="813"/>
                </a:lnTo>
                <a:lnTo>
                  <a:pt x="1725" y="836"/>
                </a:lnTo>
                <a:lnTo>
                  <a:pt x="1683" y="859"/>
                </a:lnTo>
                <a:lnTo>
                  <a:pt x="1641" y="884"/>
                </a:lnTo>
                <a:lnTo>
                  <a:pt x="1599" y="908"/>
                </a:lnTo>
                <a:lnTo>
                  <a:pt x="1560" y="933"/>
                </a:lnTo>
                <a:lnTo>
                  <a:pt x="1521" y="956"/>
                </a:lnTo>
                <a:lnTo>
                  <a:pt x="1487" y="979"/>
                </a:lnTo>
                <a:lnTo>
                  <a:pt x="1456" y="999"/>
                </a:lnTo>
                <a:lnTo>
                  <a:pt x="1431" y="1020"/>
                </a:lnTo>
                <a:lnTo>
                  <a:pt x="1411" y="1037"/>
                </a:lnTo>
                <a:lnTo>
                  <a:pt x="1397" y="1054"/>
                </a:lnTo>
                <a:lnTo>
                  <a:pt x="1387" y="1067"/>
                </a:lnTo>
                <a:lnTo>
                  <a:pt x="1378" y="1083"/>
                </a:lnTo>
                <a:lnTo>
                  <a:pt x="1368" y="1102"/>
                </a:lnTo>
                <a:lnTo>
                  <a:pt x="1359" y="1120"/>
                </a:lnTo>
                <a:lnTo>
                  <a:pt x="1359" y="1124"/>
                </a:lnTo>
                <a:lnTo>
                  <a:pt x="1361" y="1127"/>
                </a:lnTo>
                <a:lnTo>
                  <a:pt x="1362" y="1129"/>
                </a:lnTo>
                <a:lnTo>
                  <a:pt x="1364" y="1132"/>
                </a:lnTo>
                <a:lnTo>
                  <a:pt x="1368" y="1124"/>
                </a:lnTo>
                <a:lnTo>
                  <a:pt x="1414" y="1114"/>
                </a:lnTo>
                <a:lnTo>
                  <a:pt x="1456" y="1099"/>
                </a:lnTo>
                <a:lnTo>
                  <a:pt x="1496" y="1080"/>
                </a:lnTo>
                <a:lnTo>
                  <a:pt x="1533" y="1058"/>
                </a:lnTo>
                <a:lnTo>
                  <a:pt x="1567" y="1035"/>
                </a:lnTo>
                <a:lnTo>
                  <a:pt x="1635" y="984"/>
                </a:lnTo>
                <a:lnTo>
                  <a:pt x="1670" y="959"/>
                </a:lnTo>
                <a:lnTo>
                  <a:pt x="1705" y="937"/>
                </a:lnTo>
                <a:lnTo>
                  <a:pt x="1747" y="909"/>
                </a:lnTo>
                <a:lnTo>
                  <a:pt x="1787" y="878"/>
                </a:lnTo>
                <a:lnTo>
                  <a:pt x="1823" y="844"/>
                </a:lnTo>
                <a:lnTo>
                  <a:pt x="1860" y="812"/>
                </a:lnTo>
                <a:lnTo>
                  <a:pt x="1900" y="782"/>
                </a:lnTo>
                <a:lnTo>
                  <a:pt x="1959" y="747"/>
                </a:lnTo>
                <a:lnTo>
                  <a:pt x="2021" y="715"/>
                </a:lnTo>
                <a:lnTo>
                  <a:pt x="2151" y="653"/>
                </a:lnTo>
                <a:lnTo>
                  <a:pt x="2157" y="650"/>
                </a:lnTo>
                <a:lnTo>
                  <a:pt x="2165" y="642"/>
                </a:lnTo>
                <a:lnTo>
                  <a:pt x="2192" y="622"/>
                </a:lnTo>
                <a:lnTo>
                  <a:pt x="2205" y="610"/>
                </a:lnTo>
                <a:lnTo>
                  <a:pt x="2218" y="600"/>
                </a:lnTo>
                <a:lnTo>
                  <a:pt x="2229" y="591"/>
                </a:lnTo>
                <a:lnTo>
                  <a:pt x="2236" y="585"/>
                </a:lnTo>
                <a:lnTo>
                  <a:pt x="2239" y="583"/>
                </a:lnTo>
                <a:lnTo>
                  <a:pt x="2239" y="588"/>
                </a:lnTo>
                <a:lnTo>
                  <a:pt x="2236" y="595"/>
                </a:lnTo>
                <a:lnTo>
                  <a:pt x="2232" y="603"/>
                </a:lnTo>
                <a:lnTo>
                  <a:pt x="2229" y="607"/>
                </a:lnTo>
                <a:lnTo>
                  <a:pt x="2221" y="629"/>
                </a:lnTo>
                <a:lnTo>
                  <a:pt x="2218" y="653"/>
                </a:lnTo>
                <a:lnTo>
                  <a:pt x="2220" y="676"/>
                </a:lnTo>
                <a:lnTo>
                  <a:pt x="2221" y="701"/>
                </a:lnTo>
                <a:lnTo>
                  <a:pt x="2221" y="725"/>
                </a:lnTo>
                <a:lnTo>
                  <a:pt x="2216" y="774"/>
                </a:lnTo>
                <a:lnTo>
                  <a:pt x="2205" y="819"/>
                </a:lnTo>
                <a:lnTo>
                  <a:pt x="2189" y="865"/>
                </a:lnTo>
                <a:lnTo>
                  <a:pt x="2167" y="908"/>
                </a:lnTo>
                <a:lnTo>
                  <a:pt x="2139" y="948"/>
                </a:lnTo>
                <a:lnTo>
                  <a:pt x="2105" y="983"/>
                </a:lnTo>
                <a:lnTo>
                  <a:pt x="2067" y="1017"/>
                </a:lnTo>
                <a:lnTo>
                  <a:pt x="2022" y="1045"/>
                </a:lnTo>
                <a:lnTo>
                  <a:pt x="1974" y="1070"/>
                </a:lnTo>
                <a:lnTo>
                  <a:pt x="1921" y="1091"/>
                </a:lnTo>
                <a:lnTo>
                  <a:pt x="1863" y="1105"/>
                </a:lnTo>
                <a:lnTo>
                  <a:pt x="1803" y="1116"/>
                </a:lnTo>
                <a:lnTo>
                  <a:pt x="1739" y="1123"/>
                </a:lnTo>
                <a:lnTo>
                  <a:pt x="1677" y="1127"/>
                </a:lnTo>
                <a:lnTo>
                  <a:pt x="1617" y="1132"/>
                </a:lnTo>
                <a:lnTo>
                  <a:pt x="1679" y="1136"/>
                </a:lnTo>
                <a:lnTo>
                  <a:pt x="1732" y="1144"/>
                </a:lnTo>
                <a:lnTo>
                  <a:pt x="1784" y="1154"/>
                </a:lnTo>
                <a:lnTo>
                  <a:pt x="1834" y="1167"/>
                </a:lnTo>
                <a:lnTo>
                  <a:pt x="1881" y="1185"/>
                </a:lnTo>
                <a:lnTo>
                  <a:pt x="1924" y="1207"/>
                </a:lnTo>
                <a:lnTo>
                  <a:pt x="1971" y="1239"/>
                </a:lnTo>
                <a:lnTo>
                  <a:pt x="2014" y="1276"/>
                </a:lnTo>
                <a:lnTo>
                  <a:pt x="2049" y="1316"/>
                </a:lnTo>
                <a:lnTo>
                  <a:pt x="2080" y="1359"/>
                </a:lnTo>
                <a:lnTo>
                  <a:pt x="2105" y="1402"/>
                </a:lnTo>
                <a:lnTo>
                  <a:pt x="2127" y="1447"/>
                </a:lnTo>
                <a:lnTo>
                  <a:pt x="2143" y="1492"/>
                </a:lnTo>
                <a:lnTo>
                  <a:pt x="2158" y="1537"/>
                </a:lnTo>
                <a:lnTo>
                  <a:pt x="2167" y="1580"/>
                </a:lnTo>
                <a:lnTo>
                  <a:pt x="2174" y="1621"/>
                </a:lnTo>
                <a:lnTo>
                  <a:pt x="2179" y="1660"/>
                </a:lnTo>
                <a:lnTo>
                  <a:pt x="2182" y="1695"/>
                </a:lnTo>
                <a:lnTo>
                  <a:pt x="2182" y="1753"/>
                </a:lnTo>
                <a:lnTo>
                  <a:pt x="2179" y="1775"/>
                </a:lnTo>
                <a:lnTo>
                  <a:pt x="2177" y="1789"/>
                </a:lnTo>
                <a:lnTo>
                  <a:pt x="2174" y="1797"/>
                </a:lnTo>
                <a:lnTo>
                  <a:pt x="2171" y="1797"/>
                </a:lnTo>
                <a:lnTo>
                  <a:pt x="2152" y="1767"/>
                </a:lnTo>
                <a:lnTo>
                  <a:pt x="2132" y="1739"/>
                </a:lnTo>
                <a:lnTo>
                  <a:pt x="2108" y="1713"/>
                </a:lnTo>
                <a:lnTo>
                  <a:pt x="2081" y="1686"/>
                </a:lnTo>
                <a:lnTo>
                  <a:pt x="2049" y="1664"/>
                </a:lnTo>
                <a:lnTo>
                  <a:pt x="2019" y="1648"/>
                </a:lnTo>
                <a:lnTo>
                  <a:pt x="1994" y="1633"/>
                </a:lnTo>
                <a:lnTo>
                  <a:pt x="1969" y="1621"/>
                </a:lnTo>
                <a:lnTo>
                  <a:pt x="1946" y="1611"/>
                </a:lnTo>
                <a:lnTo>
                  <a:pt x="1879" y="1580"/>
                </a:lnTo>
                <a:lnTo>
                  <a:pt x="1854" y="1568"/>
                </a:lnTo>
                <a:lnTo>
                  <a:pt x="1829" y="1555"/>
                </a:lnTo>
                <a:lnTo>
                  <a:pt x="1801" y="1537"/>
                </a:lnTo>
                <a:lnTo>
                  <a:pt x="1735" y="1493"/>
                </a:lnTo>
                <a:lnTo>
                  <a:pt x="1697" y="1464"/>
                </a:lnTo>
                <a:lnTo>
                  <a:pt x="1652" y="1428"/>
                </a:lnTo>
                <a:lnTo>
                  <a:pt x="1627" y="1405"/>
                </a:lnTo>
                <a:lnTo>
                  <a:pt x="1601" y="1374"/>
                </a:lnTo>
                <a:lnTo>
                  <a:pt x="1517" y="1267"/>
                </a:lnTo>
                <a:lnTo>
                  <a:pt x="1489" y="1237"/>
                </a:lnTo>
                <a:lnTo>
                  <a:pt x="1459" y="1211"/>
                </a:lnTo>
                <a:lnTo>
                  <a:pt x="1431" y="1195"/>
                </a:lnTo>
                <a:lnTo>
                  <a:pt x="1396" y="1181"/>
                </a:lnTo>
                <a:lnTo>
                  <a:pt x="1361" y="1170"/>
                </a:lnTo>
                <a:lnTo>
                  <a:pt x="1356" y="1170"/>
                </a:lnTo>
                <a:lnTo>
                  <a:pt x="1350" y="1182"/>
                </a:lnTo>
                <a:lnTo>
                  <a:pt x="1349" y="1192"/>
                </a:lnTo>
                <a:lnTo>
                  <a:pt x="1346" y="1203"/>
                </a:lnTo>
                <a:lnTo>
                  <a:pt x="1344" y="1207"/>
                </a:lnTo>
                <a:lnTo>
                  <a:pt x="1343" y="1219"/>
                </a:lnTo>
                <a:lnTo>
                  <a:pt x="1338" y="1237"/>
                </a:lnTo>
                <a:lnTo>
                  <a:pt x="1334" y="1257"/>
                </a:lnTo>
                <a:lnTo>
                  <a:pt x="1325" y="1301"/>
                </a:lnTo>
                <a:lnTo>
                  <a:pt x="1322" y="1321"/>
                </a:lnTo>
                <a:lnTo>
                  <a:pt x="1305" y="1421"/>
                </a:lnTo>
                <a:lnTo>
                  <a:pt x="1285" y="1523"/>
                </a:lnTo>
                <a:lnTo>
                  <a:pt x="1266" y="1623"/>
                </a:lnTo>
                <a:lnTo>
                  <a:pt x="1241" y="1781"/>
                </a:lnTo>
                <a:lnTo>
                  <a:pt x="1218" y="1941"/>
                </a:lnTo>
                <a:lnTo>
                  <a:pt x="1237" y="1927"/>
                </a:lnTo>
                <a:lnTo>
                  <a:pt x="1254" y="1912"/>
                </a:lnTo>
                <a:lnTo>
                  <a:pt x="1265" y="1900"/>
                </a:lnTo>
                <a:lnTo>
                  <a:pt x="1271" y="1885"/>
                </a:lnTo>
                <a:lnTo>
                  <a:pt x="1275" y="1871"/>
                </a:lnTo>
                <a:lnTo>
                  <a:pt x="1281" y="1856"/>
                </a:lnTo>
                <a:lnTo>
                  <a:pt x="1293" y="1838"/>
                </a:lnTo>
                <a:lnTo>
                  <a:pt x="1309" y="1825"/>
                </a:lnTo>
                <a:lnTo>
                  <a:pt x="1328" y="1816"/>
                </a:lnTo>
                <a:lnTo>
                  <a:pt x="1349" y="1813"/>
                </a:lnTo>
                <a:lnTo>
                  <a:pt x="1369" y="1816"/>
                </a:lnTo>
                <a:lnTo>
                  <a:pt x="1390" y="1823"/>
                </a:lnTo>
                <a:lnTo>
                  <a:pt x="1394" y="1826"/>
                </a:lnTo>
                <a:lnTo>
                  <a:pt x="1412" y="1835"/>
                </a:lnTo>
                <a:lnTo>
                  <a:pt x="1417" y="1838"/>
                </a:lnTo>
                <a:lnTo>
                  <a:pt x="1421" y="1845"/>
                </a:lnTo>
                <a:lnTo>
                  <a:pt x="1424" y="1853"/>
                </a:lnTo>
                <a:lnTo>
                  <a:pt x="1425" y="1859"/>
                </a:lnTo>
                <a:lnTo>
                  <a:pt x="1425" y="1869"/>
                </a:lnTo>
                <a:lnTo>
                  <a:pt x="1427" y="1879"/>
                </a:lnTo>
                <a:lnTo>
                  <a:pt x="1427" y="1890"/>
                </a:lnTo>
                <a:lnTo>
                  <a:pt x="1420" y="1910"/>
                </a:lnTo>
                <a:lnTo>
                  <a:pt x="1408" y="1927"/>
                </a:lnTo>
                <a:lnTo>
                  <a:pt x="1392" y="1940"/>
                </a:lnTo>
                <a:lnTo>
                  <a:pt x="1372" y="1949"/>
                </a:lnTo>
                <a:lnTo>
                  <a:pt x="1350" y="1953"/>
                </a:lnTo>
                <a:lnTo>
                  <a:pt x="1328" y="1955"/>
                </a:lnTo>
                <a:lnTo>
                  <a:pt x="1313" y="1953"/>
                </a:lnTo>
                <a:lnTo>
                  <a:pt x="1299" y="1950"/>
                </a:lnTo>
                <a:lnTo>
                  <a:pt x="1282" y="1947"/>
                </a:lnTo>
                <a:lnTo>
                  <a:pt x="1268" y="1949"/>
                </a:lnTo>
                <a:lnTo>
                  <a:pt x="1250" y="1955"/>
                </a:lnTo>
                <a:lnTo>
                  <a:pt x="1231" y="1965"/>
                </a:lnTo>
                <a:lnTo>
                  <a:pt x="1213" y="1975"/>
                </a:lnTo>
                <a:lnTo>
                  <a:pt x="1210" y="1993"/>
                </a:lnTo>
                <a:lnTo>
                  <a:pt x="1206" y="2012"/>
                </a:lnTo>
                <a:lnTo>
                  <a:pt x="1179" y="2224"/>
                </a:lnTo>
                <a:lnTo>
                  <a:pt x="1157" y="2437"/>
                </a:lnTo>
                <a:lnTo>
                  <a:pt x="1148" y="2549"/>
                </a:lnTo>
                <a:lnTo>
                  <a:pt x="1141" y="2658"/>
                </a:lnTo>
                <a:lnTo>
                  <a:pt x="1137" y="2767"/>
                </a:lnTo>
                <a:lnTo>
                  <a:pt x="1131" y="2879"/>
                </a:lnTo>
                <a:lnTo>
                  <a:pt x="1122" y="2997"/>
                </a:lnTo>
                <a:lnTo>
                  <a:pt x="1104" y="3239"/>
                </a:lnTo>
                <a:lnTo>
                  <a:pt x="1098" y="3357"/>
                </a:lnTo>
                <a:lnTo>
                  <a:pt x="1097" y="3435"/>
                </a:lnTo>
                <a:lnTo>
                  <a:pt x="1094" y="3517"/>
                </a:lnTo>
                <a:lnTo>
                  <a:pt x="1089" y="3603"/>
                </a:lnTo>
                <a:lnTo>
                  <a:pt x="1088" y="3687"/>
                </a:lnTo>
                <a:lnTo>
                  <a:pt x="1086" y="3770"/>
                </a:lnTo>
                <a:lnTo>
                  <a:pt x="1086" y="3848"/>
                </a:lnTo>
                <a:lnTo>
                  <a:pt x="1088" y="3895"/>
                </a:lnTo>
                <a:lnTo>
                  <a:pt x="1091" y="3951"/>
                </a:lnTo>
                <a:lnTo>
                  <a:pt x="1094" y="4011"/>
                </a:lnTo>
                <a:lnTo>
                  <a:pt x="1098" y="4072"/>
                </a:lnTo>
                <a:lnTo>
                  <a:pt x="1116" y="4038"/>
                </a:lnTo>
                <a:lnTo>
                  <a:pt x="1132" y="4008"/>
                </a:lnTo>
                <a:lnTo>
                  <a:pt x="1148" y="3982"/>
                </a:lnTo>
                <a:lnTo>
                  <a:pt x="1170" y="3948"/>
                </a:lnTo>
                <a:lnTo>
                  <a:pt x="1193" y="3920"/>
                </a:lnTo>
                <a:lnTo>
                  <a:pt x="1215" y="3893"/>
                </a:lnTo>
                <a:lnTo>
                  <a:pt x="1234" y="3867"/>
                </a:lnTo>
                <a:lnTo>
                  <a:pt x="1250" y="3837"/>
                </a:lnTo>
                <a:lnTo>
                  <a:pt x="1278" y="3783"/>
                </a:lnTo>
                <a:lnTo>
                  <a:pt x="1310" y="3731"/>
                </a:lnTo>
                <a:lnTo>
                  <a:pt x="1344" y="3680"/>
                </a:lnTo>
                <a:lnTo>
                  <a:pt x="1381" y="3627"/>
                </a:lnTo>
                <a:lnTo>
                  <a:pt x="1418" y="3572"/>
                </a:lnTo>
                <a:lnTo>
                  <a:pt x="1456" y="3516"/>
                </a:lnTo>
                <a:lnTo>
                  <a:pt x="1496" y="3460"/>
                </a:lnTo>
                <a:lnTo>
                  <a:pt x="1539" y="3407"/>
                </a:lnTo>
                <a:lnTo>
                  <a:pt x="1583" y="3357"/>
                </a:lnTo>
                <a:lnTo>
                  <a:pt x="1629" y="3311"/>
                </a:lnTo>
                <a:lnTo>
                  <a:pt x="1689" y="3264"/>
                </a:lnTo>
                <a:lnTo>
                  <a:pt x="1751" y="3224"/>
                </a:lnTo>
                <a:lnTo>
                  <a:pt x="1815" y="3192"/>
                </a:lnTo>
                <a:lnTo>
                  <a:pt x="1881" y="3169"/>
                </a:lnTo>
                <a:lnTo>
                  <a:pt x="1946" y="3155"/>
                </a:lnTo>
                <a:lnTo>
                  <a:pt x="2011" y="3149"/>
                </a:lnTo>
                <a:lnTo>
                  <a:pt x="2075" y="3152"/>
                </a:lnTo>
                <a:lnTo>
                  <a:pt x="2140" y="3164"/>
                </a:lnTo>
                <a:lnTo>
                  <a:pt x="2202" y="3183"/>
                </a:lnTo>
                <a:lnTo>
                  <a:pt x="2263" y="3211"/>
                </a:lnTo>
                <a:lnTo>
                  <a:pt x="2277" y="3220"/>
                </a:lnTo>
                <a:lnTo>
                  <a:pt x="2295" y="3231"/>
                </a:lnTo>
                <a:lnTo>
                  <a:pt x="2314" y="3245"/>
                </a:lnTo>
                <a:lnTo>
                  <a:pt x="2333" y="3259"/>
                </a:lnTo>
                <a:lnTo>
                  <a:pt x="2353" y="3276"/>
                </a:lnTo>
                <a:lnTo>
                  <a:pt x="2370" y="3289"/>
                </a:lnTo>
                <a:lnTo>
                  <a:pt x="2385" y="3302"/>
                </a:lnTo>
                <a:lnTo>
                  <a:pt x="2398" y="3312"/>
                </a:lnTo>
                <a:lnTo>
                  <a:pt x="2406" y="3318"/>
                </a:lnTo>
                <a:lnTo>
                  <a:pt x="2409" y="3321"/>
                </a:lnTo>
                <a:lnTo>
                  <a:pt x="2404" y="3321"/>
                </a:lnTo>
                <a:lnTo>
                  <a:pt x="2394" y="3323"/>
                </a:lnTo>
                <a:lnTo>
                  <a:pt x="2378" y="3326"/>
                </a:lnTo>
                <a:lnTo>
                  <a:pt x="2359" y="3327"/>
                </a:lnTo>
                <a:lnTo>
                  <a:pt x="2338" y="3330"/>
                </a:lnTo>
                <a:lnTo>
                  <a:pt x="2300" y="3336"/>
                </a:lnTo>
                <a:lnTo>
                  <a:pt x="2286" y="3338"/>
                </a:lnTo>
                <a:lnTo>
                  <a:pt x="2277" y="3339"/>
                </a:lnTo>
                <a:lnTo>
                  <a:pt x="2186" y="3360"/>
                </a:lnTo>
                <a:lnTo>
                  <a:pt x="2098" y="3380"/>
                </a:lnTo>
                <a:lnTo>
                  <a:pt x="2009" y="3404"/>
                </a:lnTo>
                <a:lnTo>
                  <a:pt x="1922" y="3433"/>
                </a:lnTo>
                <a:lnTo>
                  <a:pt x="1835" y="3469"/>
                </a:lnTo>
                <a:lnTo>
                  <a:pt x="1754" y="3504"/>
                </a:lnTo>
                <a:lnTo>
                  <a:pt x="1679" y="3542"/>
                </a:lnTo>
                <a:lnTo>
                  <a:pt x="1604" y="3582"/>
                </a:lnTo>
                <a:lnTo>
                  <a:pt x="1532" y="3627"/>
                </a:lnTo>
                <a:lnTo>
                  <a:pt x="1462" y="3677"/>
                </a:lnTo>
                <a:lnTo>
                  <a:pt x="1399" y="3733"/>
                </a:lnTo>
                <a:lnTo>
                  <a:pt x="1337" y="3793"/>
                </a:lnTo>
                <a:lnTo>
                  <a:pt x="1275" y="3861"/>
                </a:lnTo>
                <a:lnTo>
                  <a:pt x="1213" y="3935"/>
                </a:lnTo>
                <a:lnTo>
                  <a:pt x="1200" y="3951"/>
                </a:lnTo>
                <a:lnTo>
                  <a:pt x="1184" y="3972"/>
                </a:lnTo>
                <a:lnTo>
                  <a:pt x="1167" y="3995"/>
                </a:lnTo>
                <a:lnTo>
                  <a:pt x="1153" y="4022"/>
                </a:lnTo>
                <a:lnTo>
                  <a:pt x="1134" y="4061"/>
                </a:lnTo>
                <a:lnTo>
                  <a:pt x="1117" y="4103"/>
                </a:lnTo>
                <a:lnTo>
                  <a:pt x="1109" y="4240"/>
                </a:lnTo>
                <a:lnTo>
                  <a:pt x="1109" y="4246"/>
                </a:lnTo>
                <a:lnTo>
                  <a:pt x="1110" y="4250"/>
                </a:lnTo>
                <a:lnTo>
                  <a:pt x="1110" y="4255"/>
                </a:lnTo>
                <a:lnTo>
                  <a:pt x="1111" y="4293"/>
                </a:lnTo>
                <a:lnTo>
                  <a:pt x="1114" y="4342"/>
                </a:lnTo>
                <a:lnTo>
                  <a:pt x="1117" y="4395"/>
                </a:lnTo>
                <a:lnTo>
                  <a:pt x="1122" y="4452"/>
                </a:lnTo>
                <a:lnTo>
                  <a:pt x="1125" y="4511"/>
                </a:lnTo>
                <a:lnTo>
                  <a:pt x="1128" y="4569"/>
                </a:lnTo>
                <a:lnTo>
                  <a:pt x="1132" y="4625"/>
                </a:lnTo>
                <a:lnTo>
                  <a:pt x="1139" y="4746"/>
                </a:lnTo>
                <a:lnTo>
                  <a:pt x="1147" y="4865"/>
                </a:lnTo>
                <a:lnTo>
                  <a:pt x="1106" y="4865"/>
                </a:lnTo>
                <a:lnTo>
                  <a:pt x="1106" y="4855"/>
                </a:lnTo>
                <a:lnTo>
                  <a:pt x="1100" y="4777"/>
                </a:lnTo>
                <a:lnTo>
                  <a:pt x="1091" y="4626"/>
                </a:lnTo>
                <a:lnTo>
                  <a:pt x="1086" y="4548"/>
                </a:lnTo>
                <a:lnTo>
                  <a:pt x="1079" y="4465"/>
                </a:lnTo>
                <a:lnTo>
                  <a:pt x="1072" y="4377"/>
                </a:lnTo>
                <a:lnTo>
                  <a:pt x="1066" y="4287"/>
                </a:lnTo>
                <a:lnTo>
                  <a:pt x="1060" y="4199"/>
                </a:lnTo>
                <a:lnTo>
                  <a:pt x="1055" y="4116"/>
                </a:lnTo>
                <a:lnTo>
                  <a:pt x="1054" y="4070"/>
                </a:lnTo>
                <a:lnTo>
                  <a:pt x="1052" y="4032"/>
                </a:lnTo>
                <a:lnTo>
                  <a:pt x="1051" y="3998"/>
                </a:lnTo>
                <a:lnTo>
                  <a:pt x="1048" y="3939"/>
                </a:lnTo>
                <a:lnTo>
                  <a:pt x="1047" y="3908"/>
                </a:lnTo>
                <a:lnTo>
                  <a:pt x="1045" y="3876"/>
                </a:lnTo>
                <a:lnTo>
                  <a:pt x="1044" y="3836"/>
                </a:lnTo>
                <a:lnTo>
                  <a:pt x="1044" y="3737"/>
                </a:lnTo>
                <a:lnTo>
                  <a:pt x="1045" y="3677"/>
                </a:lnTo>
                <a:lnTo>
                  <a:pt x="1045" y="3610"/>
                </a:lnTo>
                <a:lnTo>
                  <a:pt x="1047" y="3540"/>
                </a:lnTo>
                <a:lnTo>
                  <a:pt x="1050" y="3467"/>
                </a:lnTo>
                <a:lnTo>
                  <a:pt x="1039" y="3444"/>
                </a:lnTo>
                <a:lnTo>
                  <a:pt x="1026" y="3425"/>
                </a:lnTo>
                <a:lnTo>
                  <a:pt x="1011" y="3404"/>
                </a:lnTo>
                <a:lnTo>
                  <a:pt x="995" y="3388"/>
                </a:lnTo>
                <a:lnTo>
                  <a:pt x="973" y="3371"/>
                </a:lnTo>
                <a:lnTo>
                  <a:pt x="946" y="3357"/>
                </a:lnTo>
                <a:lnTo>
                  <a:pt x="918" y="3343"/>
                </a:lnTo>
                <a:lnTo>
                  <a:pt x="889" y="3330"/>
                </a:lnTo>
                <a:lnTo>
                  <a:pt x="861" y="3318"/>
                </a:lnTo>
                <a:lnTo>
                  <a:pt x="834" y="3305"/>
                </a:lnTo>
                <a:lnTo>
                  <a:pt x="814" y="3292"/>
                </a:lnTo>
                <a:lnTo>
                  <a:pt x="789" y="3271"/>
                </a:lnTo>
                <a:lnTo>
                  <a:pt x="767" y="3252"/>
                </a:lnTo>
                <a:lnTo>
                  <a:pt x="746" y="3236"/>
                </a:lnTo>
                <a:lnTo>
                  <a:pt x="744" y="3364"/>
                </a:lnTo>
                <a:lnTo>
                  <a:pt x="743" y="3491"/>
                </a:lnTo>
                <a:lnTo>
                  <a:pt x="739" y="3768"/>
                </a:lnTo>
                <a:lnTo>
                  <a:pt x="739" y="3818"/>
                </a:lnTo>
                <a:lnTo>
                  <a:pt x="740" y="3851"/>
                </a:lnTo>
                <a:lnTo>
                  <a:pt x="740" y="3918"/>
                </a:lnTo>
                <a:lnTo>
                  <a:pt x="741" y="3951"/>
                </a:lnTo>
                <a:lnTo>
                  <a:pt x="741" y="4007"/>
                </a:lnTo>
                <a:lnTo>
                  <a:pt x="743" y="4029"/>
                </a:lnTo>
                <a:lnTo>
                  <a:pt x="743" y="4051"/>
                </a:lnTo>
                <a:lnTo>
                  <a:pt x="746" y="4061"/>
                </a:lnTo>
                <a:lnTo>
                  <a:pt x="747" y="4079"/>
                </a:lnTo>
                <a:lnTo>
                  <a:pt x="752" y="4100"/>
                </a:lnTo>
                <a:lnTo>
                  <a:pt x="756" y="4123"/>
                </a:lnTo>
                <a:lnTo>
                  <a:pt x="765" y="4174"/>
                </a:lnTo>
                <a:lnTo>
                  <a:pt x="781" y="4249"/>
                </a:lnTo>
                <a:lnTo>
                  <a:pt x="814" y="4402"/>
                </a:lnTo>
                <a:lnTo>
                  <a:pt x="828" y="4476"/>
                </a:lnTo>
                <a:lnTo>
                  <a:pt x="842" y="4544"/>
                </a:lnTo>
                <a:lnTo>
                  <a:pt x="862" y="4645"/>
                </a:lnTo>
                <a:lnTo>
                  <a:pt x="881" y="4751"/>
                </a:lnTo>
                <a:lnTo>
                  <a:pt x="902" y="4862"/>
                </a:lnTo>
                <a:lnTo>
                  <a:pt x="862" y="4862"/>
                </a:lnTo>
                <a:lnTo>
                  <a:pt x="856" y="4830"/>
                </a:lnTo>
                <a:lnTo>
                  <a:pt x="849" y="4791"/>
                </a:lnTo>
                <a:lnTo>
                  <a:pt x="840" y="4747"/>
                </a:lnTo>
                <a:lnTo>
                  <a:pt x="830" y="4698"/>
                </a:lnTo>
                <a:lnTo>
                  <a:pt x="820" y="4645"/>
                </a:lnTo>
                <a:lnTo>
                  <a:pt x="809" y="4591"/>
                </a:lnTo>
                <a:lnTo>
                  <a:pt x="797" y="4533"/>
                </a:lnTo>
                <a:lnTo>
                  <a:pt x="787" y="4476"/>
                </a:lnTo>
                <a:lnTo>
                  <a:pt x="775" y="4418"/>
                </a:lnTo>
                <a:lnTo>
                  <a:pt x="765" y="4361"/>
                </a:lnTo>
                <a:lnTo>
                  <a:pt x="753" y="4306"/>
                </a:lnTo>
                <a:lnTo>
                  <a:pt x="743" y="4255"/>
                </a:lnTo>
                <a:lnTo>
                  <a:pt x="734" y="4207"/>
                </a:lnTo>
                <a:lnTo>
                  <a:pt x="727" y="4165"/>
                </a:lnTo>
                <a:lnTo>
                  <a:pt x="719" y="4128"/>
                </a:lnTo>
                <a:lnTo>
                  <a:pt x="713" y="4097"/>
                </a:lnTo>
                <a:lnTo>
                  <a:pt x="706" y="4060"/>
                </a:lnTo>
                <a:lnTo>
                  <a:pt x="693" y="4045"/>
                </a:lnTo>
                <a:lnTo>
                  <a:pt x="675" y="4028"/>
                </a:lnTo>
                <a:lnTo>
                  <a:pt x="657" y="4008"/>
                </a:lnTo>
                <a:lnTo>
                  <a:pt x="638" y="3989"/>
                </a:lnTo>
                <a:lnTo>
                  <a:pt x="621" y="3970"/>
                </a:lnTo>
                <a:lnTo>
                  <a:pt x="604" y="3954"/>
                </a:lnTo>
                <a:lnTo>
                  <a:pt x="590" y="3941"/>
                </a:lnTo>
                <a:lnTo>
                  <a:pt x="581" y="3930"/>
                </a:lnTo>
                <a:lnTo>
                  <a:pt x="541" y="3890"/>
                </a:lnTo>
                <a:lnTo>
                  <a:pt x="529" y="3882"/>
                </a:lnTo>
                <a:lnTo>
                  <a:pt x="485" y="3864"/>
                </a:lnTo>
                <a:lnTo>
                  <a:pt x="448" y="3851"/>
                </a:lnTo>
                <a:lnTo>
                  <a:pt x="411" y="3836"/>
                </a:lnTo>
                <a:lnTo>
                  <a:pt x="339" y="3809"/>
                </a:lnTo>
                <a:lnTo>
                  <a:pt x="268" y="3783"/>
                </a:lnTo>
                <a:lnTo>
                  <a:pt x="254" y="3777"/>
                </a:lnTo>
                <a:lnTo>
                  <a:pt x="221" y="3765"/>
                </a:lnTo>
                <a:lnTo>
                  <a:pt x="205" y="3764"/>
                </a:lnTo>
                <a:lnTo>
                  <a:pt x="193" y="3765"/>
                </a:lnTo>
                <a:lnTo>
                  <a:pt x="167" y="3777"/>
                </a:lnTo>
                <a:lnTo>
                  <a:pt x="155" y="3781"/>
                </a:lnTo>
                <a:lnTo>
                  <a:pt x="134" y="3784"/>
                </a:lnTo>
                <a:lnTo>
                  <a:pt x="115" y="3783"/>
                </a:lnTo>
                <a:lnTo>
                  <a:pt x="96" y="3777"/>
                </a:lnTo>
                <a:lnTo>
                  <a:pt x="80" y="3768"/>
                </a:lnTo>
                <a:lnTo>
                  <a:pt x="66" y="3753"/>
                </a:lnTo>
                <a:lnTo>
                  <a:pt x="57" y="3736"/>
                </a:lnTo>
                <a:lnTo>
                  <a:pt x="56" y="3721"/>
                </a:lnTo>
                <a:lnTo>
                  <a:pt x="55" y="3705"/>
                </a:lnTo>
                <a:lnTo>
                  <a:pt x="55" y="3699"/>
                </a:lnTo>
                <a:lnTo>
                  <a:pt x="56" y="3690"/>
                </a:lnTo>
                <a:lnTo>
                  <a:pt x="60" y="3683"/>
                </a:lnTo>
                <a:lnTo>
                  <a:pt x="63" y="3678"/>
                </a:lnTo>
                <a:lnTo>
                  <a:pt x="68" y="3675"/>
                </a:lnTo>
                <a:lnTo>
                  <a:pt x="72" y="3671"/>
                </a:lnTo>
                <a:lnTo>
                  <a:pt x="77" y="3668"/>
                </a:lnTo>
                <a:lnTo>
                  <a:pt x="81" y="3663"/>
                </a:lnTo>
                <a:lnTo>
                  <a:pt x="97" y="3652"/>
                </a:lnTo>
                <a:lnTo>
                  <a:pt x="115" y="3646"/>
                </a:lnTo>
                <a:lnTo>
                  <a:pt x="134" y="3646"/>
                </a:lnTo>
                <a:lnTo>
                  <a:pt x="152" y="3650"/>
                </a:lnTo>
                <a:lnTo>
                  <a:pt x="168" y="3660"/>
                </a:lnTo>
                <a:lnTo>
                  <a:pt x="181" y="3675"/>
                </a:lnTo>
                <a:lnTo>
                  <a:pt x="189" y="3688"/>
                </a:lnTo>
                <a:lnTo>
                  <a:pt x="195" y="3702"/>
                </a:lnTo>
                <a:lnTo>
                  <a:pt x="202" y="3715"/>
                </a:lnTo>
                <a:lnTo>
                  <a:pt x="211" y="3725"/>
                </a:lnTo>
                <a:lnTo>
                  <a:pt x="237" y="3742"/>
                </a:lnTo>
                <a:lnTo>
                  <a:pt x="264" y="3755"/>
                </a:lnTo>
                <a:lnTo>
                  <a:pt x="326" y="3783"/>
                </a:lnTo>
                <a:lnTo>
                  <a:pt x="389" y="3809"/>
                </a:lnTo>
                <a:lnTo>
                  <a:pt x="460" y="3834"/>
                </a:lnTo>
                <a:lnTo>
                  <a:pt x="483" y="3843"/>
                </a:lnTo>
                <a:lnTo>
                  <a:pt x="507" y="3846"/>
                </a:lnTo>
                <a:lnTo>
                  <a:pt x="513" y="3842"/>
                </a:lnTo>
                <a:lnTo>
                  <a:pt x="517" y="3833"/>
                </a:lnTo>
                <a:lnTo>
                  <a:pt x="520" y="3820"/>
                </a:lnTo>
                <a:lnTo>
                  <a:pt x="522" y="3802"/>
                </a:lnTo>
                <a:lnTo>
                  <a:pt x="522" y="3784"/>
                </a:lnTo>
                <a:lnTo>
                  <a:pt x="523" y="3765"/>
                </a:lnTo>
                <a:lnTo>
                  <a:pt x="525" y="3712"/>
                </a:lnTo>
                <a:lnTo>
                  <a:pt x="525" y="3657"/>
                </a:lnTo>
                <a:lnTo>
                  <a:pt x="523" y="3604"/>
                </a:lnTo>
                <a:lnTo>
                  <a:pt x="523" y="3573"/>
                </a:lnTo>
                <a:lnTo>
                  <a:pt x="520" y="3541"/>
                </a:lnTo>
                <a:lnTo>
                  <a:pt x="519" y="3537"/>
                </a:lnTo>
                <a:lnTo>
                  <a:pt x="507" y="3525"/>
                </a:lnTo>
                <a:lnTo>
                  <a:pt x="504" y="3520"/>
                </a:lnTo>
                <a:lnTo>
                  <a:pt x="503" y="3516"/>
                </a:lnTo>
                <a:lnTo>
                  <a:pt x="503" y="3509"/>
                </a:lnTo>
                <a:lnTo>
                  <a:pt x="501" y="3504"/>
                </a:lnTo>
                <a:lnTo>
                  <a:pt x="483" y="3486"/>
                </a:lnTo>
                <a:lnTo>
                  <a:pt x="473" y="3478"/>
                </a:lnTo>
                <a:lnTo>
                  <a:pt x="466" y="3467"/>
                </a:lnTo>
                <a:lnTo>
                  <a:pt x="461" y="3453"/>
                </a:lnTo>
                <a:lnTo>
                  <a:pt x="458" y="3436"/>
                </a:lnTo>
                <a:lnTo>
                  <a:pt x="458" y="3420"/>
                </a:lnTo>
                <a:lnTo>
                  <a:pt x="461" y="3404"/>
                </a:lnTo>
                <a:lnTo>
                  <a:pt x="467" y="3388"/>
                </a:lnTo>
                <a:lnTo>
                  <a:pt x="475" y="3371"/>
                </a:lnTo>
                <a:lnTo>
                  <a:pt x="485" y="3358"/>
                </a:lnTo>
                <a:lnTo>
                  <a:pt x="491" y="3354"/>
                </a:lnTo>
                <a:lnTo>
                  <a:pt x="498" y="3348"/>
                </a:lnTo>
                <a:lnTo>
                  <a:pt x="519" y="3333"/>
                </a:lnTo>
                <a:lnTo>
                  <a:pt x="540" y="3323"/>
                </a:lnTo>
                <a:lnTo>
                  <a:pt x="547" y="3321"/>
                </a:lnTo>
                <a:lnTo>
                  <a:pt x="550" y="3323"/>
                </a:lnTo>
                <a:lnTo>
                  <a:pt x="556" y="3332"/>
                </a:lnTo>
                <a:lnTo>
                  <a:pt x="565" y="3339"/>
                </a:lnTo>
                <a:lnTo>
                  <a:pt x="576" y="3343"/>
                </a:lnTo>
                <a:lnTo>
                  <a:pt x="585" y="3349"/>
                </a:lnTo>
                <a:lnTo>
                  <a:pt x="603" y="3366"/>
                </a:lnTo>
                <a:lnTo>
                  <a:pt x="616" y="3383"/>
                </a:lnTo>
                <a:lnTo>
                  <a:pt x="624" y="3402"/>
                </a:lnTo>
                <a:lnTo>
                  <a:pt x="626" y="3425"/>
                </a:lnTo>
                <a:lnTo>
                  <a:pt x="622" y="3448"/>
                </a:lnTo>
                <a:lnTo>
                  <a:pt x="615" y="3467"/>
                </a:lnTo>
                <a:lnTo>
                  <a:pt x="604" y="3485"/>
                </a:lnTo>
                <a:lnTo>
                  <a:pt x="588" y="3498"/>
                </a:lnTo>
                <a:lnTo>
                  <a:pt x="575" y="3506"/>
                </a:lnTo>
                <a:lnTo>
                  <a:pt x="565" y="3513"/>
                </a:lnTo>
                <a:lnTo>
                  <a:pt x="556" y="3525"/>
                </a:lnTo>
                <a:lnTo>
                  <a:pt x="548" y="3541"/>
                </a:lnTo>
                <a:lnTo>
                  <a:pt x="545" y="3560"/>
                </a:lnTo>
                <a:lnTo>
                  <a:pt x="545" y="3599"/>
                </a:lnTo>
                <a:lnTo>
                  <a:pt x="544" y="3634"/>
                </a:lnTo>
                <a:lnTo>
                  <a:pt x="544" y="3671"/>
                </a:lnTo>
                <a:lnTo>
                  <a:pt x="541" y="3739"/>
                </a:lnTo>
                <a:lnTo>
                  <a:pt x="541" y="3806"/>
                </a:lnTo>
                <a:lnTo>
                  <a:pt x="544" y="3834"/>
                </a:lnTo>
                <a:lnTo>
                  <a:pt x="550" y="3859"/>
                </a:lnTo>
                <a:lnTo>
                  <a:pt x="563" y="3882"/>
                </a:lnTo>
                <a:lnTo>
                  <a:pt x="582" y="3902"/>
                </a:lnTo>
                <a:lnTo>
                  <a:pt x="637" y="3957"/>
                </a:lnTo>
                <a:lnTo>
                  <a:pt x="654" y="3973"/>
                </a:lnTo>
                <a:lnTo>
                  <a:pt x="672" y="3991"/>
                </a:lnTo>
                <a:lnTo>
                  <a:pt x="690" y="4007"/>
                </a:lnTo>
                <a:lnTo>
                  <a:pt x="705" y="4020"/>
                </a:lnTo>
                <a:lnTo>
                  <a:pt x="703" y="3983"/>
                </a:lnTo>
                <a:lnTo>
                  <a:pt x="703" y="3890"/>
                </a:lnTo>
                <a:lnTo>
                  <a:pt x="705" y="3843"/>
                </a:lnTo>
                <a:lnTo>
                  <a:pt x="706" y="3799"/>
                </a:lnTo>
                <a:lnTo>
                  <a:pt x="706" y="3647"/>
                </a:lnTo>
                <a:lnTo>
                  <a:pt x="712" y="3397"/>
                </a:lnTo>
                <a:lnTo>
                  <a:pt x="716" y="3209"/>
                </a:lnTo>
                <a:lnTo>
                  <a:pt x="694" y="3186"/>
                </a:lnTo>
                <a:lnTo>
                  <a:pt x="675" y="3165"/>
                </a:lnTo>
                <a:lnTo>
                  <a:pt x="660" y="3144"/>
                </a:lnTo>
                <a:lnTo>
                  <a:pt x="644" y="3125"/>
                </a:lnTo>
                <a:lnTo>
                  <a:pt x="629" y="3106"/>
                </a:lnTo>
                <a:lnTo>
                  <a:pt x="610" y="3084"/>
                </a:lnTo>
                <a:lnTo>
                  <a:pt x="588" y="3060"/>
                </a:lnTo>
                <a:lnTo>
                  <a:pt x="562" y="3038"/>
                </a:lnTo>
                <a:lnTo>
                  <a:pt x="534" y="3021"/>
                </a:lnTo>
                <a:lnTo>
                  <a:pt x="506" y="3009"/>
                </a:lnTo>
                <a:lnTo>
                  <a:pt x="476" y="2998"/>
                </a:lnTo>
                <a:lnTo>
                  <a:pt x="476" y="2995"/>
                </a:lnTo>
                <a:lnTo>
                  <a:pt x="483" y="2990"/>
                </a:lnTo>
                <a:lnTo>
                  <a:pt x="495" y="2984"/>
                </a:lnTo>
                <a:lnTo>
                  <a:pt x="514" y="2975"/>
                </a:lnTo>
                <a:lnTo>
                  <a:pt x="537" y="2966"/>
                </a:lnTo>
                <a:lnTo>
                  <a:pt x="563" y="2957"/>
                </a:lnTo>
                <a:lnTo>
                  <a:pt x="593" y="2950"/>
                </a:lnTo>
                <a:lnTo>
                  <a:pt x="625" y="2944"/>
                </a:lnTo>
                <a:lnTo>
                  <a:pt x="660" y="2941"/>
                </a:lnTo>
                <a:lnTo>
                  <a:pt x="696" y="2939"/>
                </a:lnTo>
                <a:lnTo>
                  <a:pt x="733" y="2944"/>
                </a:lnTo>
                <a:lnTo>
                  <a:pt x="734" y="2931"/>
                </a:lnTo>
                <a:lnTo>
                  <a:pt x="736" y="2914"/>
                </a:lnTo>
                <a:lnTo>
                  <a:pt x="736" y="2858"/>
                </a:lnTo>
                <a:lnTo>
                  <a:pt x="744" y="2721"/>
                </a:lnTo>
                <a:lnTo>
                  <a:pt x="750" y="2600"/>
                </a:lnTo>
                <a:lnTo>
                  <a:pt x="755" y="2540"/>
                </a:lnTo>
                <a:lnTo>
                  <a:pt x="761" y="2479"/>
                </a:lnTo>
                <a:lnTo>
                  <a:pt x="753" y="2472"/>
                </a:lnTo>
                <a:lnTo>
                  <a:pt x="741" y="2462"/>
                </a:lnTo>
                <a:lnTo>
                  <a:pt x="725" y="2447"/>
                </a:lnTo>
                <a:lnTo>
                  <a:pt x="706" y="2431"/>
                </a:lnTo>
                <a:lnTo>
                  <a:pt x="685" y="2416"/>
                </a:lnTo>
                <a:lnTo>
                  <a:pt x="665" y="2398"/>
                </a:lnTo>
                <a:lnTo>
                  <a:pt x="643" y="2382"/>
                </a:lnTo>
                <a:lnTo>
                  <a:pt x="624" y="2366"/>
                </a:lnTo>
                <a:lnTo>
                  <a:pt x="606" y="2353"/>
                </a:lnTo>
                <a:lnTo>
                  <a:pt x="593" y="2341"/>
                </a:lnTo>
                <a:lnTo>
                  <a:pt x="582" y="2333"/>
                </a:lnTo>
                <a:lnTo>
                  <a:pt x="578" y="2331"/>
                </a:lnTo>
                <a:lnTo>
                  <a:pt x="554" y="2316"/>
                </a:lnTo>
                <a:lnTo>
                  <a:pt x="531" y="2307"/>
                </a:lnTo>
                <a:lnTo>
                  <a:pt x="504" y="2304"/>
                </a:lnTo>
                <a:lnTo>
                  <a:pt x="476" y="2305"/>
                </a:lnTo>
                <a:lnTo>
                  <a:pt x="408" y="2317"/>
                </a:lnTo>
                <a:lnTo>
                  <a:pt x="342" y="2332"/>
                </a:lnTo>
                <a:lnTo>
                  <a:pt x="307" y="2339"/>
                </a:lnTo>
                <a:lnTo>
                  <a:pt x="273" y="2347"/>
                </a:lnTo>
                <a:lnTo>
                  <a:pt x="255" y="2351"/>
                </a:lnTo>
                <a:lnTo>
                  <a:pt x="234" y="2354"/>
                </a:lnTo>
                <a:lnTo>
                  <a:pt x="217" y="2360"/>
                </a:lnTo>
                <a:lnTo>
                  <a:pt x="200" y="2369"/>
                </a:lnTo>
                <a:lnTo>
                  <a:pt x="193" y="2378"/>
                </a:lnTo>
                <a:lnTo>
                  <a:pt x="189" y="2387"/>
                </a:lnTo>
                <a:lnTo>
                  <a:pt x="186" y="2395"/>
                </a:lnTo>
                <a:lnTo>
                  <a:pt x="181" y="2406"/>
                </a:lnTo>
                <a:lnTo>
                  <a:pt x="171" y="2423"/>
                </a:lnTo>
                <a:lnTo>
                  <a:pt x="156" y="2437"/>
                </a:lnTo>
                <a:lnTo>
                  <a:pt x="139" y="2448"/>
                </a:lnTo>
                <a:lnTo>
                  <a:pt x="116" y="2457"/>
                </a:lnTo>
                <a:lnTo>
                  <a:pt x="94" y="2459"/>
                </a:lnTo>
                <a:lnTo>
                  <a:pt x="72" y="2454"/>
                </a:lnTo>
                <a:lnTo>
                  <a:pt x="53" y="2444"/>
                </a:lnTo>
                <a:lnTo>
                  <a:pt x="34" y="2429"/>
                </a:lnTo>
                <a:lnTo>
                  <a:pt x="28" y="2420"/>
                </a:lnTo>
                <a:lnTo>
                  <a:pt x="21" y="2412"/>
                </a:lnTo>
                <a:lnTo>
                  <a:pt x="13" y="2404"/>
                </a:lnTo>
                <a:lnTo>
                  <a:pt x="3" y="2400"/>
                </a:lnTo>
                <a:lnTo>
                  <a:pt x="0" y="2397"/>
                </a:lnTo>
                <a:lnTo>
                  <a:pt x="0" y="2390"/>
                </a:lnTo>
                <a:lnTo>
                  <a:pt x="3" y="2379"/>
                </a:lnTo>
                <a:lnTo>
                  <a:pt x="12" y="2356"/>
                </a:lnTo>
                <a:lnTo>
                  <a:pt x="25" y="2329"/>
                </a:lnTo>
                <a:lnTo>
                  <a:pt x="35" y="2317"/>
                </a:lnTo>
                <a:lnTo>
                  <a:pt x="50" y="2307"/>
                </a:lnTo>
                <a:lnTo>
                  <a:pt x="66" y="2298"/>
                </a:lnTo>
                <a:lnTo>
                  <a:pt x="85" y="2292"/>
                </a:lnTo>
                <a:lnTo>
                  <a:pt x="108" y="2289"/>
                </a:lnTo>
                <a:lnTo>
                  <a:pt x="130" y="2291"/>
                </a:lnTo>
                <a:lnTo>
                  <a:pt x="142" y="2297"/>
                </a:lnTo>
                <a:lnTo>
                  <a:pt x="152" y="2304"/>
                </a:lnTo>
                <a:lnTo>
                  <a:pt x="162" y="2313"/>
                </a:lnTo>
                <a:lnTo>
                  <a:pt x="172" y="2319"/>
                </a:lnTo>
                <a:lnTo>
                  <a:pt x="177" y="2320"/>
                </a:lnTo>
                <a:lnTo>
                  <a:pt x="189" y="2320"/>
                </a:lnTo>
                <a:lnTo>
                  <a:pt x="193" y="2322"/>
                </a:lnTo>
                <a:lnTo>
                  <a:pt x="196" y="2323"/>
                </a:lnTo>
                <a:lnTo>
                  <a:pt x="199" y="2326"/>
                </a:lnTo>
                <a:lnTo>
                  <a:pt x="202" y="2328"/>
                </a:lnTo>
                <a:lnTo>
                  <a:pt x="203" y="2331"/>
                </a:lnTo>
                <a:lnTo>
                  <a:pt x="206" y="2332"/>
                </a:lnTo>
                <a:lnTo>
                  <a:pt x="211" y="2332"/>
                </a:lnTo>
                <a:lnTo>
                  <a:pt x="242" y="2329"/>
                </a:lnTo>
                <a:lnTo>
                  <a:pt x="274" y="2325"/>
                </a:lnTo>
                <a:lnTo>
                  <a:pt x="327" y="2316"/>
                </a:lnTo>
                <a:lnTo>
                  <a:pt x="382" y="2307"/>
                </a:lnTo>
                <a:lnTo>
                  <a:pt x="432" y="2295"/>
                </a:lnTo>
                <a:lnTo>
                  <a:pt x="451" y="2291"/>
                </a:lnTo>
                <a:lnTo>
                  <a:pt x="469" y="2288"/>
                </a:lnTo>
                <a:lnTo>
                  <a:pt x="485" y="2283"/>
                </a:lnTo>
                <a:lnTo>
                  <a:pt x="498" y="2279"/>
                </a:lnTo>
                <a:lnTo>
                  <a:pt x="507" y="2273"/>
                </a:lnTo>
                <a:lnTo>
                  <a:pt x="509" y="2266"/>
                </a:lnTo>
                <a:lnTo>
                  <a:pt x="504" y="2251"/>
                </a:lnTo>
                <a:lnTo>
                  <a:pt x="489" y="2221"/>
                </a:lnTo>
                <a:lnTo>
                  <a:pt x="472" y="2189"/>
                </a:lnTo>
                <a:lnTo>
                  <a:pt x="453" y="2157"/>
                </a:lnTo>
                <a:lnTo>
                  <a:pt x="417" y="2102"/>
                </a:lnTo>
                <a:lnTo>
                  <a:pt x="380" y="2047"/>
                </a:lnTo>
                <a:lnTo>
                  <a:pt x="317" y="2030"/>
                </a:lnTo>
                <a:lnTo>
                  <a:pt x="254" y="2014"/>
                </a:lnTo>
                <a:lnTo>
                  <a:pt x="236" y="2009"/>
                </a:lnTo>
                <a:lnTo>
                  <a:pt x="215" y="2003"/>
                </a:lnTo>
                <a:lnTo>
                  <a:pt x="193" y="1999"/>
                </a:lnTo>
                <a:lnTo>
                  <a:pt x="171" y="1996"/>
                </a:lnTo>
                <a:lnTo>
                  <a:pt x="150" y="1999"/>
                </a:lnTo>
                <a:lnTo>
                  <a:pt x="131" y="2006"/>
                </a:lnTo>
                <a:lnTo>
                  <a:pt x="109" y="2016"/>
                </a:lnTo>
                <a:lnTo>
                  <a:pt x="85" y="2021"/>
                </a:lnTo>
                <a:lnTo>
                  <a:pt x="62" y="2019"/>
                </a:lnTo>
                <a:lnTo>
                  <a:pt x="40" y="2014"/>
                </a:lnTo>
                <a:lnTo>
                  <a:pt x="22" y="2002"/>
                </a:lnTo>
                <a:lnTo>
                  <a:pt x="12" y="1987"/>
                </a:lnTo>
                <a:lnTo>
                  <a:pt x="7" y="1966"/>
                </a:lnTo>
                <a:lnTo>
                  <a:pt x="6" y="1946"/>
                </a:lnTo>
                <a:lnTo>
                  <a:pt x="12" y="1924"/>
                </a:lnTo>
                <a:lnTo>
                  <a:pt x="21" y="1904"/>
                </a:lnTo>
                <a:lnTo>
                  <a:pt x="35" y="1888"/>
                </a:lnTo>
                <a:lnTo>
                  <a:pt x="56" y="1878"/>
                </a:lnTo>
                <a:lnTo>
                  <a:pt x="80" y="1873"/>
                </a:lnTo>
                <a:lnTo>
                  <a:pt x="105" y="1876"/>
                </a:lnTo>
                <a:lnTo>
                  <a:pt x="127" y="1884"/>
                </a:lnTo>
                <a:lnTo>
                  <a:pt x="144" y="1896"/>
                </a:lnTo>
                <a:lnTo>
                  <a:pt x="155" y="1907"/>
                </a:lnTo>
                <a:lnTo>
                  <a:pt x="172" y="1947"/>
                </a:lnTo>
                <a:lnTo>
                  <a:pt x="183" y="1960"/>
                </a:lnTo>
                <a:lnTo>
                  <a:pt x="196" y="1969"/>
                </a:lnTo>
                <a:lnTo>
                  <a:pt x="211" y="1975"/>
                </a:lnTo>
                <a:lnTo>
                  <a:pt x="227" y="1981"/>
                </a:lnTo>
                <a:lnTo>
                  <a:pt x="295" y="2003"/>
                </a:lnTo>
                <a:lnTo>
                  <a:pt x="363" y="2024"/>
                </a:lnTo>
                <a:lnTo>
                  <a:pt x="351" y="2009"/>
                </a:lnTo>
                <a:lnTo>
                  <a:pt x="338" y="1996"/>
                </a:lnTo>
                <a:lnTo>
                  <a:pt x="326" y="1988"/>
                </a:lnTo>
                <a:lnTo>
                  <a:pt x="313" y="1983"/>
                </a:lnTo>
                <a:lnTo>
                  <a:pt x="298" y="1980"/>
                </a:lnTo>
                <a:lnTo>
                  <a:pt x="284" y="1974"/>
                </a:lnTo>
                <a:lnTo>
                  <a:pt x="267" y="1963"/>
                </a:lnTo>
                <a:lnTo>
                  <a:pt x="254" y="1950"/>
                </a:lnTo>
                <a:lnTo>
                  <a:pt x="246" y="1934"/>
                </a:lnTo>
                <a:lnTo>
                  <a:pt x="243" y="1916"/>
                </a:lnTo>
                <a:lnTo>
                  <a:pt x="245" y="1897"/>
                </a:lnTo>
                <a:lnTo>
                  <a:pt x="254" y="1878"/>
                </a:lnTo>
                <a:lnTo>
                  <a:pt x="258" y="1872"/>
                </a:lnTo>
                <a:lnTo>
                  <a:pt x="267" y="1857"/>
                </a:lnTo>
                <a:lnTo>
                  <a:pt x="270" y="1854"/>
                </a:lnTo>
                <a:lnTo>
                  <a:pt x="277" y="1850"/>
                </a:lnTo>
                <a:lnTo>
                  <a:pt x="284" y="1847"/>
                </a:lnTo>
                <a:lnTo>
                  <a:pt x="290" y="1845"/>
                </a:lnTo>
                <a:lnTo>
                  <a:pt x="305" y="1844"/>
                </a:lnTo>
                <a:lnTo>
                  <a:pt x="321" y="1843"/>
                </a:lnTo>
                <a:lnTo>
                  <a:pt x="342" y="1848"/>
                </a:lnTo>
                <a:lnTo>
                  <a:pt x="357" y="1859"/>
                </a:lnTo>
                <a:lnTo>
                  <a:pt x="370" y="1872"/>
                </a:lnTo>
                <a:lnTo>
                  <a:pt x="377" y="1890"/>
                </a:lnTo>
                <a:lnTo>
                  <a:pt x="382" y="1909"/>
                </a:lnTo>
                <a:lnTo>
                  <a:pt x="383" y="1929"/>
                </a:lnTo>
                <a:lnTo>
                  <a:pt x="380" y="1947"/>
                </a:lnTo>
                <a:lnTo>
                  <a:pt x="376" y="1966"/>
                </a:lnTo>
                <a:lnTo>
                  <a:pt x="374" y="1984"/>
                </a:lnTo>
                <a:lnTo>
                  <a:pt x="382" y="2002"/>
                </a:lnTo>
                <a:lnTo>
                  <a:pt x="391" y="2018"/>
                </a:lnTo>
                <a:lnTo>
                  <a:pt x="401" y="2036"/>
                </a:lnTo>
                <a:lnTo>
                  <a:pt x="461" y="2050"/>
                </a:lnTo>
                <a:lnTo>
                  <a:pt x="519" y="2068"/>
                </a:lnTo>
                <a:lnTo>
                  <a:pt x="523" y="2070"/>
                </a:lnTo>
                <a:lnTo>
                  <a:pt x="532" y="2071"/>
                </a:lnTo>
                <a:lnTo>
                  <a:pt x="542" y="2073"/>
                </a:lnTo>
                <a:lnTo>
                  <a:pt x="551" y="2073"/>
                </a:lnTo>
                <a:lnTo>
                  <a:pt x="559" y="2071"/>
                </a:lnTo>
                <a:lnTo>
                  <a:pt x="559" y="2068"/>
                </a:lnTo>
                <a:lnTo>
                  <a:pt x="520" y="2012"/>
                </a:lnTo>
                <a:lnTo>
                  <a:pt x="481" y="1950"/>
                </a:lnTo>
                <a:lnTo>
                  <a:pt x="436" y="1888"/>
                </a:lnTo>
                <a:lnTo>
                  <a:pt x="430" y="1878"/>
                </a:lnTo>
                <a:lnTo>
                  <a:pt x="422" y="1865"/>
                </a:lnTo>
                <a:lnTo>
                  <a:pt x="411" y="1848"/>
                </a:lnTo>
                <a:lnTo>
                  <a:pt x="401" y="1834"/>
                </a:lnTo>
                <a:lnTo>
                  <a:pt x="389" y="1819"/>
                </a:lnTo>
                <a:lnTo>
                  <a:pt x="380" y="1809"/>
                </a:lnTo>
                <a:lnTo>
                  <a:pt x="373" y="1803"/>
                </a:lnTo>
                <a:lnTo>
                  <a:pt x="355" y="1800"/>
                </a:lnTo>
                <a:lnTo>
                  <a:pt x="338" y="1798"/>
                </a:lnTo>
                <a:lnTo>
                  <a:pt x="320" y="1800"/>
                </a:lnTo>
                <a:lnTo>
                  <a:pt x="302" y="1797"/>
                </a:lnTo>
                <a:lnTo>
                  <a:pt x="284" y="1791"/>
                </a:lnTo>
                <a:lnTo>
                  <a:pt x="268" y="1779"/>
                </a:lnTo>
                <a:lnTo>
                  <a:pt x="255" y="1764"/>
                </a:lnTo>
                <a:lnTo>
                  <a:pt x="248" y="1747"/>
                </a:lnTo>
                <a:lnTo>
                  <a:pt x="243" y="1729"/>
                </a:lnTo>
                <a:lnTo>
                  <a:pt x="243" y="1708"/>
                </a:lnTo>
                <a:lnTo>
                  <a:pt x="249" y="1688"/>
                </a:lnTo>
                <a:lnTo>
                  <a:pt x="259" y="1671"/>
                </a:lnTo>
                <a:lnTo>
                  <a:pt x="276" y="1657"/>
                </a:lnTo>
                <a:lnTo>
                  <a:pt x="293" y="1645"/>
                </a:lnTo>
                <a:lnTo>
                  <a:pt x="313" y="1636"/>
                </a:lnTo>
                <a:lnTo>
                  <a:pt x="333" y="1632"/>
                </a:lnTo>
                <a:lnTo>
                  <a:pt x="352" y="1629"/>
                </a:lnTo>
                <a:lnTo>
                  <a:pt x="370" y="1630"/>
                </a:lnTo>
                <a:lnTo>
                  <a:pt x="383" y="1635"/>
                </a:lnTo>
                <a:lnTo>
                  <a:pt x="404" y="1649"/>
                </a:lnTo>
                <a:lnTo>
                  <a:pt x="419" y="1669"/>
                </a:lnTo>
                <a:lnTo>
                  <a:pt x="426" y="1692"/>
                </a:lnTo>
                <a:lnTo>
                  <a:pt x="427" y="1716"/>
                </a:lnTo>
                <a:lnTo>
                  <a:pt x="425" y="1728"/>
                </a:lnTo>
                <a:lnTo>
                  <a:pt x="419" y="1741"/>
                </a:lnTo>
                <a:lnTo>
                  <a:pt x="411" y="1756"/>
                </a:lnTo>
                <a:lnTo>
                  <a:pt x="407" y="1769"/>
                </a:lnTo>
                <a:lnTo>
                  <a:pt x="404" y="1782"/>
                </a:lnTo>
                <a:lnTo>
                  <a:pt x="405" y="1794"/>
                </a:lnTo>
                <a:lnTo>
                  <a:pt x="408" y="1800"/>
                </a:lnTo>
                <a:lnTo>
                  <a:pt x="414" y="1810"/>
                </a:lnTo>
                <a:lnTo>
                  <a:pt x="422" y="1822"/>
                </a:lnTo>
                <a:lnTo>
                  <a:pt x="430" y="1837"/>
                </a:lnTo>
                <a:lnTo>
                  <a:pt x="439" y="1850"/>
                </a:lnTo>
                <a:lnTo>
                  <a:pt x="448" y="1860"/>
                </a:lnTo>
                <a:lnTo>
                  <a:pt x="454" y="1869"/>
                </a:lnTo>
                <a:lnTo>
                  <a:pt x="458" y="1871"/>
                </a:lnTo>
                <a:lnTo>
                  <a:pt x="463" y="1866"/>
                </a:lnTo>
                <a:lnTo>
                  <a:pt x="467" y="1857"/>
                </a:lnTo>
                <a:lnTo>
                  <a:pt x="473" y="1848"/>
                </a:lnTo>
                <a:lnTo>
                  <a:pt x="478" y="1843"/>
                </a:lnTo>
                <a:lnTo>
                  <a:pt x="485" y="1837"/>
                </a:lnTo>
                <a:lnTo>
                  <a:pt x="494" y="1829"/>
                </a:lnTo>
                <a:lnTo>
                  <a:pt x="506" y="1820"/>
                </a:lnTo>
                <a:lnTo>
                  <a:pt x="514" y="1814"/>
                </a:lnTo>
                <a:lnTo>
                  <a:pt x="522" y="1812"/>
                </a:lnTo>
                <a:lnTo>
                  <a:pt x="540" y="1810"/>
                </a:lnTo>
                <a:lnTo>
                  <a:pt x="557" y="1807"/>
                </a:lnTo>
                <a:lnTo>
                  <a:pt x="575" y="1806"/>
                </a:lnTo>
                <a:lnTo>
                  <a:pt x="593" y="1807"/>
                </a:lnTo>
                <a:lnTo>
                  <a:pt x="597" y="1809"/>
                </a:lnTo>
                <a:lnTo>
                  <a:pt x="612" y="1814"/>
                </a:lnTo>
                <a:lnTo>
                  <a:pt x="616" y="1814"/>
                </a:lnTo>
                <a:lnTo>
                  <a:pt x="621" y="1807"/>
                </a:lnTo>
                <a:lnTo>
                  <a:pt x="622" y="1794"/>
                </a:lnTo>
                <a:lnTo>
                  <a:pt x="624" y="1779"/>
                </a:lnTo>
                <a:lnTo>
                  <a:pt x="624" y="1756"/>
                </a:lnTo>
                <a:lnTo>
                  <a:pt x="625" y="1735"/>
                </a:lnTo>
                <a:lnTo>
                  <a:pt x="625" y="1714"/>
                </a:lnTo>
                <a:lnTo>
                  <a:pt x="622" y="1694"/>
                </a:lnTo>
                <a:lnTo>
                  <a:pt x="616" y="1680"/>
                </a:lnTo>
                <a:lnTo>
                  <a:pt x="607" y="1671"/>
                </a:lnTo>
                <a:lnTo>
                  <a:pt x="587" y="1654"/>
                </a:lnTo>
                <a:lnTo>
                  <a:pt x="573" y="1638"/>
                </a:lnTo>
                <a:lnTo>
                  <a:pt x="565" y="1618"/>
                </a:lnTo>
                <a:lnTo>
                  <a:pt x="563" y="1596"/>
                </a:lnTo>
                <a:lnTo>
                  <a:pt x="566" y="1580"/>
                </a:lnTo>
                <a:lnTo>
                  <a:pt x="575" y="1562"/>
                </a:lnTo>
                <a:lnTo>
                  <a:pt x="588" y="1546"/>
                </a:lnTo>
                <a:lnTo>
                  <a:pt x="604" y="1530"/>
                </a:lnTo>
                <a:lnTo>
                  <a:pt x="624" y="1518"/>
                </a:lnTo>
                <a:lnTo>
                  <a:pt x="644" y="1512"/>
                </a:lnTo>
                <a:lnTo>
                  <a:pt x="668" y="1512"/>
                </a:lnTo>
                <a:lnTo>
                  <a:pt x="691" y="1521"/>
                </a:lnTo>
                <a:lnTo>
                  <a:pt x="708" y="1533"/>
                </a:lnTo>
                <a:lnTo>
                  <a:pt x="721" y="1545"/>
                </a:lnTo>
                <a:lnTo>
                  <a:pt x="731" y="1559"/>
                </a:lnTo>
                <a:lnTo>
                  <a:pt x="737" y="1576"/>
                </a:lnTo>
                <a:lnTo>
                  <a:pt x="737" y="1595"/>
                </a:lnTo>
                <a:lnTo>
                  <a:pt x="731" y="1615"/>
                </a:lnTo>
                <a:lnTo>
                  <a:pt x="722" y="1632"/>
                </a:lnTo>
                <a:lnTo>
                  <a:pt x="709" y="1646"/>
                </a:lnTo>
                <a:lnTo>
                  <a:pt x="696" y="1660"/>
                </a:lnTo>
                <a:lnTo>
                  <a:pt x="681" y="1671"/>
                </a:lnTo>
                <a:lnTo>
                  <a:pt x="669" y="1686"/>
                </a:lnTo>
                <a:lnTo>
                  <a:pt x="660" y="1704"/>
                </a:lnTo>
                <a:lnTo>
                  <a:pt x="650" y="1747"/>
                </a:lnTo>
                <a:lnTo>
                  <a:pt x="644" y="1791"/>
                </a:lnTo>
                <a:lnTo>
                  <a:pt x="640" y="1834"/>
                </a:lnTo>
                <a:lnTo>
                  <a:pt x="640" y="1851"/>
                </a:lnTo>
                <a:lnTo>
                  <a:pt x="644" y="1868"/>
                </a:lnTo>
                <a:lnTo>
                  <a:pt x="647" y="1885"/>
                </a:lnTo>
                <a:lnTo>
                  <a:pt x="644" y="1900"/>
                </a:lnTo>
                <a:lnTo>
                  <a:pt x="635" y="1929"/>
                </a:lnTo>
                <a:lnTo>
                  <a:pt x="632" y="1944"/>
                </a:lnTo>
                <a:lnTo>
                  <a:pt x="635" y="1958"/>
                </a:lnTo>
                <a:lnTo>
                  <a:pt x="643" y="1971"/>
                </a:lnTo>
                <a:lnTo>
                  <a:pt x="652" y="1981"/>
                </a:lnTo>
                <a:lnTo>
                  <a:pt x="660" y="1993"/>
                </a:lnTo>
                <a:lnTo>
                  <a:pt x="680" y="2019"/>
                </a:lnTo>
                <a:lnTo>
                  <a:pt x="699" y="2047"/>
                </a:lnTo>
                <a:lnTo>
                  <a:pt x="746" y="2106"/>
                </a:lnTo>
                <a:lnTo>
                  <a:pt x="796" y="2164"/>
                </a:lnTo>
                <a:lnTo>
                  <a:pt x="800" y="2171"/>
                </a:lnTo>
                <a:lnTo>
                  <a:pt x="809" y="2180"/>
                </a:lnTo>
                <a:lnTo>
                  <a:pt x="818" y="2190"/>
                </a:lnTo>
                <a:lnTo>
                  <a:pt x="827" y="2199"/>
                </a:lnTo>
                <a:lnTo>
                  <a:pt x="836" y="2202"/>
                </a:lnTo>
                <a:lnTo>
                  <a:pt x="843" y="2198"/>
                </a:lnTo>
                <a:lnTo>
                  <a:pt x="852" y="2190"/>
                </a:lnTo>
                <a:lnTo>
                  <a:pt x="859" y="2180"/>
                </a:lnTo>
                <a:lnTo>
                  <a:pt x="867" y="2171"/>
                </a:lnTo>
                <a:lnTo>
                  <a:pt x="871" y="2165"/>
                </a:lnTo>
                <a:lnTo>
                  <a:pt x="889" y="2140"/>
                </a:lnTo>
                <a:lnTo>
                  <a:pt x="899" y="2117"/>
                </a:lnTo>
                <a:lnTo>
                  <a:pt x="904" y="2090"/>
                </a:lnTo>
                <a:lnTo>
                  <a:pt x="902" y="2061"/>
                </a:lnTo>
                <a:lnTo>
                  <a:pt x="895" y="2016"/>
                </a:lnTo>
                <a:lnTo>
                  <a:pt x="886" y="1972"/>
                </a:lnTo>
                <a:lnTo>
                  <a:pt x="876" y="1928"/>
                </a:lnTo>
                <a:lnTo>
                  <a:pt x="861" y="1857"/>
                </a:lnTo>
                <a:lnTo>
                  <a:pt x="858" y="1843"/>
                </a:lnTo>
                <a:lnTo>
                  <a:pt x="856" y="1828"/>
                </a:lnTo>
                <a:lnTo>
                  <a:pt x="853" y="1812"/>
                </a:lnTo>
                <a:lnTo>
                  <a:pt x="848" y="1798"/>
                </a:lnTo>
                <a:lnTo>
                  <a:pt x="839" y="1786"/>
                </a:lnTo>
                <a:lnTo>
                  <a:pt x="830" y="1779"/>
                </a:lnTo>
                <a:lnTo>
                  <a:pt x="821" y="1775"/>
                </a:lnTo>
                <a:lnTo>
                  <a:pt x="811" y="1772"/>
                </a:lnTo>
                <a:lnTo>
                  <a:pt x="799" y="1767"/>
                </a:lnTo>
                <a:lnTo>
                  <a:pt x="778" y="1757"/>
                </a:lnTo>
                <a:lnTo>
                  <a:pt x="764" y="1742"/>
                </a:lnTo>
                <a:lnTo>
                  <a:pt x="752" y="1725"/>
                </a:lnTo>
                <a:lnTo>
                  <a:pt x="743" y="1702"/>
                </a:lnTo>
                <a:lnTo>
                  <a:pt x="743" y="1680"/>
                </a:lnTo>
                <a:lnTo>
                  <a:pt x="747" y="1660"/>
                </a:lnTo>
                <a:lnTo>
                  <a:pt x="759" y="1639"/>
                </a:lnTo>
                <a:lnTo>
                  <a:pt x="777" y="1620"/>
                </a:lnTo>
                <a:lnTo>
                  <a:pt x="784" y="1614"/>
                </a:lnTo>
                <a:lnTo>
                  <a:pt x="796" y="1607"/>
                </a:lnTo>
                <a:lnTo>
                  <a:pt x="812" y="1599"/>
                </a:lnTo>
                <a:lnTo>
                  <a:pt x="830" y="1595"/>
                </a:lnTo>
                <a:lnTo>
                  <a:pt x="851" y="1593"/>
                </a:lnTo>
                <a:lnTo>
                  <a:pt x="870" y="1596"/>
                </a:lnTo>
                <a:lnTo>
                  <a:pt x="890" y="1607"/>
                </a:lnTo>
                <a:lnTo>
                  <a:pt x="910" y="1626"/>
                </a:lnTo>
                <a:lnTo>
                  <a:pt x="924" y="1648"/>
                </a:lnTo>
                <a:lnTo>
                  <a:pt x="930" y="1667"/>
                </a:lnTo>
                <a:lnTo>
                  <a:pt x="933" y="1689"/>
                </a:lnTo>
                <a:lnTo>
                  <a:pt x="930" y="1711"/>
                </a:lnTo>
                <a:lnTo>
                  <a:pt x="923" y="1723"/>
                </a:lnTo>
                <a:lnTo>
                  <a:pt x="914" y="1733"/>
                </a:lnTo>
                <a:lnTo>
                  <a:pt x="904" y="1744"/>
                </a:lnTo>
                <a:lnTo>
                  <a:pt x="896" y="1756"/>
                </a:lnTo>
                <a:lnTo>
                  <a:pt x="895" y="1760"/>
                </a:lnTo>
                <a:lnTo>
                  <a:pt x="895" y="1772"/>
                </a:lnTo>
                <a:lnTo>
                  <a:pt x="893" y="1776"/>
                </a:lnTo>
                <a:lnTo>
                  <a:pt x="890" y="1779"/>
                </a:lnTo>
                <a:lnTo>
                  <a:pt x="889" y="1782"/>
                </a:lnTo>
                <a:lnTo>
                  <a:pt x="883" y="1788"/>
                </a:lnTo>
                <a:lnTo>
                  <a:pt x="881" y="1791"/>
                </a:lnTo>
                <a:lnTo>
                  <a:pt x="881" y="1816"/>
                </a:lnTo>
                <a:lnTo>
                  <a:pt x="884" y="1838"/>
                </a:lnTo>
                <a:lnTo>
                  <a:pt x="887" y="1859"/>
                </a:lnTo>
                <a:lnTo>
                  <a:pt x="895" y="1912"/>
                </a:lnTo>
                <a:lnTo>
                  <a:pt x="904" y="1966"/>
                </a:lnTo>
                <a:lnTo>
                  <a:pt x="915" y="2016"/>
                </a:lnTo>
                <a:lnTo>
                  <a:pt x="918" y="2036"/>
                </a:lnTo>
                <a:lnTo>
                  <a:pt x="923" y="2053"/>
                </a:lnTo>
                <a:lnTo>
                  <a:pt x="926" y="2070"/>
                </a:lnTo>
                <a:lnTo>
                  <a:pt x="932" y="2083"/>
                </a:lnTo>
                <a:lnTo>
                  <a:pt x="938" y="2092"/>
                </a:lnTo>
                <a:lnTo>
                  <a:pt x="945" y="2093"/>
                </a:lnTo>
                <a:lnTo>
                  <a:pt x="963" y="2089"/>
                </a:lnTo>
                <a:lnTo>
                  <a:pt x="980" y="2080"/>
                </a:lnTo>
                <a:lnTo>
                  <a:pt x="996" y="2073"/>
                </a:lnTo>
                <a:lnTo>
                  <a:pt x="1033" y="2053"/>
                </a:lnTo>
                <a:lnTo>
                  <a:pt x="1070" y="2033"/>
                </a:lnTo>
                <a:lnTo>
                  <a:pt x="1125" y="2000"/>
                </a:lnTo>
                <a:lnTo>
                  <a:pt x="1176" y="1968"/>
                </a:lnTo>
                <a:lnTo>
                  <a:pt x="1191" y="1866"/>
                </a:lnTo>
                <a:lnTo>
                  <a:pt x="1232" y="1624"/>
                </a:lnTo>
                <a:lnTo>
                  <a:pt x="1277" y="1382"/>
                </a:lnTo>
                <a:lnTo>
                  <a:pt x="1281" y="1359"/>
                </a:lnTo>
                <a:lnTo>
                  <a:pt x="1287" y="1329"/>
                </a:lnTo>
                <a:lnTo>
                  <a:pt x="1293" y="1297"/>
                </a:lnTo>
                <a:lnTo>
                  <a:pt x="1299" y="1263"/>
                </a:lnTo>
                <a:lnTo>
                  <a:pt x="1303" y="1229"/>
                </a:lnTo>
                <a:lnTo>
                  <a:pt x="1306" y="1195"/>
                </a:lnTo>
                <a:lnTo>
                  <a:pt x="1306" y="1164"/>
                </a:lnTo>
                <a:lnTo>
                  <a:pt x="1305" y="1138"/>
                </a:lnTo>
                <a:lnTo>
                  <a:pt x="1299" y="1117"/>
                </a:lnTo>
                <a:lnTo>
                  <a:pt x="1290" y="1096"/>
                </a:lnTo>
                <a:lnTo>
                  <a:pt x="1279" y="1077"/>
                </a:lnTo>
                <a:lnTo>
                  <a:pt x="1268" y="1060"/>
                </a:lnTo>
                <a:lnTo>
                  <a:pt x="1254" y="1045"/>
                </a:lnTo>
                <a:lnTo>
                  <a:pt x="1237" y="1033"/>
                </a:lnTo>
                <a:lnTo>
                  <a:pt x="1216" y="1024"/>
                </a:lnTo>
                <a:lnTo>
                  <a:pt x="1185" y="1015"/>
                </a:lnTo>
                <a:lnTo>
                  <a:pt x="1154" y="1004"/>
                </a:lnTo>
                <a:lnTo>
                  <a:pt x="1145" y="1001"/>
                </a:lnTo>
                <a:lnTo>
                  <a:pt x="1129" y="998"/>
                </a:lnTo>
                <a:lnTo>
                  <a:pt x="1106" y="992"/>
                </a:lnTo>
                <a:lnTo>
                  <a:pt x="1078" y="986"/>
                </a:lnTo>
                <a:lnTo>
                  <a:pt x="1045" y="980"/>
                </a:lnTo>
                <a:lnTo>
                  <a:pt x="1008" y="973"/>
                </a:lnTo>
                <a:lnTo>
                  <a:pt x="970" y="965"/>
                </a:lnTo>
                <a:lnTo>
                  <a:pt x="930" y="958"/>
                </a:lnTo>
                <a:lnTo>
                  <a:pt x="853" y="943"/>
                </a:lnTo>
                <a:lnTo>
                  <a:pt x="817" y="936"/>
                </a:lnTo>
                <a:lnTo>
                  <a:pt x="784" y="930"/>
                </a:lnTo>
                <a:lnTo>
                  <a:pt x="756" y="924"/>
                </a:lnTo>
                <a:lnTo>
                  <a:pt x="733" y="920"/>
                </a:lnTo>
                <a:lnTo>
                  <a:pt x="716" y="917"/>
                </a:lnTo>
                <a:lnTo>
                  <a:pt x="708" y="915"/>
                </a:lnTo>
                <a:lnTo>
                  <a:pt x="678" y="908"/>
                </a:lnTo>
                <a:lnTo>
                  <a:pt x="650" y="896"/>
                </a:lnTo>
                <a:lnTo>
                  <a:pt x="621" y="886"/>
                </a:lnTo>
                <a:lnTo>
                  <a:pt x="584" y="869"/>
                </a:lnTo>
                <a:lnTo>
                  <a:pt x="547" y="846"/>
                </a:lnTo>
                <a:lnTo>
                  <a:pt x="513" y="819"/>
                </a:lnTo>
                <a:lnTo>
                  <a:pt x="483" y="791"/>
                </a:lnTo>
                <a:lnTo>
                  <a:pt x="453" y="760"/>
                </a:lnTo>
                <a:lnTo>
                  <a:pt x="420" y="731"/>
                </a:lnTo>
                <a:lnTo>
                  <a:pt x="386" y="703"/>
                </a:lnTo>
                <a:lnTo>
                  <a:pt x="349" y="679"/>
                </a:lnTo>
                <a:lnTo>
                  <a:pt x="311" y="656"/>
                </a:lnTo>
                <a:lnTo>
                  <a:pt x="274" y="629"/>
                </a:lnTo>
                <a:lnTo>
                  <a:pt x="276" y="626"/>
                </a:lnTo>
                <a:lnTo>
                  <a:pt x="283" y="620"/>
                </a:lnTo>
                <a:lnTo>
                  <a:pt x="296" y="613"/>
                </a:lnTo>
                <a:lnTo>
                  <a:pt x="313" y="604"/>
                </a:lnTo>
                <a:lnTo>
                  <a:pt x="332" y="595"/>
                </a:lnTo>
                <a:lnTo>
                  <a:pt x="376" y="580"/>
                </a:lnTo>
                <a:lnTo>
                  <a:pt x="399" y="576"/>
                </a:lnTo>
                <a:lnTo>
                  <a:pt x="422" y="575"/>
                </a:lnTo>
                <a:lnTo>
                  <a:pt x="450" y="576"/>
                </a:lnTo>
                <a:lnTo>
                  <a:pt x="482" y="579"/>
                </a:lnTo>
                <a:lnTo>
                  <a:pt x="516" y="583"/>
                </a:lnTo>
                <a:lnTo>
                  <a:pt x="551" y="588"/>
                </a:lnTo>
                <a:lnTo>
                  <a:pt x="587" y="594"/>
                </a:lnTo>
                <a:lnTo>
                  <a:pt x="618" y="600"/>
                </a:lnTo>
                <a:lnTo>
                  <a:pt x="646" y="605"/>
                </a:lnTo>
                <a:lnTo>
                  <a:pt x="668" y="611"/>
                </a:lnTo>
                <a:lnTo>
                  <a:pt x="699" y="623"/>
                </a:lnTo>
                <a:lnTo>
                  <a:pt x="734" y="639"/>
                </a:lnTo>
                <a:lnTo>
                  <a:pt x="772" y="659"/>
                </a:lnTo>
                <a:lnTo>
                  <a:pt x="812" y="682"/>
                </a:lnTo>
                <a:lnTo>
                  <a:pt x="853" y="709"/>
                </a:lnTo>
                <a:lnTo>
                  <a:pt x="898" y="738"/>
                </a:lnTo>
                <a:lnTo>
                  <a:pt x="986" y="800"/>
                </a:lnTo>
                <a:lnTo>
                  <a:pt x="1072" y="865"/>
                </a:lnTo>
                <a:lnTo>
                  <a:pt x="1113" y="897"/>
                </a:lnTo>
                <a:lnTo>
                  <a:pt x="1153" y="928"/>
                </a:lnTo>
                <a:lnTo>
                  <a:pt x="1190" y="958"/>
                </a:lnTo>
                <a:lnTo>
                  <a:pt x="1222" y="984"/>
                </a:lnTo>
                <a:lnTo>
                  <a:pt x="1253" y="1009"/>
                </a:lnTo>
                <a:lnTo>
                  <a:pt x="1278" y="1030"/>
                </a:lnTo>
                <a:lnTo>
                  <a:pt x="1299" y="1048"/>
                </a:lnTo>
                <a:lnTo>
                  <a:pt x="1313" y="1061"/>
                </a:lnTo>
                <a:lnTo>
                  <a:pt x="1300" y="1029"/>
                </a:lnTo>
                <a:lnTo>
                  <a:pt x="1284" y="1001"/>
                </a:lnTo>
                <a:lnTo>
                  <a:pt x="1268" y="971"/>
                </a:lnTo>
                <a:lnTo>
                  <a:pt x="1247" y="943"/>
                </a:lnTo>
                <a:lnTo>
                  <a:pt x="1221" y="918"/>
                </a:lnTo>
                <a:lnTo>
                  <a:pt x="1188" y="894"/>
                </a:lnTo>
                <a:lnTo>
                  <a:pt x="1153" y="871"/>
                </a:lnTo>
                <a:lnTo>
                  <a:pt x="1116" y="847"/>
                </a:lnTo>
                <a:lnTo>
                  <a:pt x="1082" y="825"/>
                </a:lnTo>
                <a:lnTo>
                  <a:pt x="1050" y="803"/>
                </a:lnTo>
                <a:lnTo>
                  <a:pt x="1024" y="781"/>
                </a:lnTo>
                <a:lnTo>
                  <a:pt x="986" y="741"/>
                </a:lnTo>
                <a:lnTo>
                  <a:pt x="952" y="706"/>
                </a:lnTo>
                <a:lnTo>
                  <a:pt x="924" y="673"/>
                </a:lnTo>
                <a:lnTo>
                  <a:pt x="901" y="645"/>
                </a:lnTo>
                <a:lnTo>
                  <a:pt x="880" y="619"/>
                </a:lnTo>
                <a:lnTo>
                  <a:pt x="862" y="594"/>
                </a:lnTo>
                <a:lnTo>
                  <a:pt x="848" y="570"/>
                </a:lnTo>
                <a:lnTo>
                  <a:pt x="833" y="548"/>
                </a:lnTo>
                <a:lnTo>
                  <a:pt x="806" y="504"/>
                </a:lnTo>
                <a:lnTo>
                  <a:pt x="777" y="457"/>
                </a:lnTo>
                <a:lnTo>
                  <a:pt x="759" y="432"/>
                </a:lnTo>
                <a:lnTo>
                  <a:pt x="739" y="404"/>
                </a:lnTo>
                <a:lnTo>
                  <a:pt x="712" y="374"/>
                </a:lnTo>
                <a:lnTo>
                  <a:pt x="684" y="349"/>
                </a:lnTo>
                <a:lnTo>
                  <a:pt x="656" y="330"/>
                </a:lnTo>
                <a:lnTo>
                  <a:pt x="628" y="314"/>
                </a:lnTo>
                <a:lnTo>
                  <a:pt x="600" y="299"/>
                </a:lnTo>
                <a:lnTo>
                  <a:pt x="598" y="296"/>
                </a:lnTo>
                <a:lnTo>
                  <a:pt x="603" y="290"/>
                </a:lnTo>
                <a:lnTo>
                  <a:pt x="616" y="286"/>
                </a:lnTo>
                <a:lnTo>
                  <a:pt x="632" y="280"/>
                </a:lnTo>
                <a:lnTo>
                  <a:pt x="653" y="274"/>
                </a:lnTo>
                <a:lnTo>
                  <a:pt x="675" y="268"/>
                </a:lnTo>
                <a:lnTo>
                  <a:pt x="716" y="256"/>
                </a:lnTo>
                <a:lnTo>
                  <a:pt x="734" y="252"/>
                </a:lnTo>
                <a:lnTo>
                  <a:pt x="747" y="249"/>
                </a:lnTo>
                <a:lnTo>
                  <a:pt x="802" y="241"/>
                </a:lnTo>
                <a:lnTo>
                  <a:pt x="855" y="243"/>
                </a:lnTo>
                <a:lnTo>
                  <a:pt x="907" y="255"/>
                </a:lnTo>
                <a:lnTo>
                  <a:pt x="958" y="277"/>
                </a:lnTo>
                <a:lnTo>
                  <a:pt x="1007" y="306"/>
                </a:lnTo>
                <a:lnTo>
                  <a:pt x="1054" y="343"/>
                </a:lnTo>
                <a:lnTo>
                  <a:pt x="1098" y="387"/>
                </a:lnTo>
                <a:lnTo>
                  <a:pt x="1138" y="439"/>
                </a:lnTo>
                <a:lnTo>
                  <a:pt x="1172" y="493"/>
                </a:lnTo>
                <a:lnTo>
                  <a:pt x="1203" y="552"/>
                </a:lnTo>
                <a:lnTo>
                  <a:pt x="1231" y="619"/>
                </a:lnTo>
                <a:lnTo>
                  <a:pt x="1254" y="688"/>
                </a:lnTo>
                <a:lnTo>
                  <a:pt x="1275" y="759"/>
                </a:lnTo>
                <a:lnTo>
                  <a:pt x="1291" y="834"/>
                </a:lnTo>
                <a:lnTo>
                  <a:pt x="1306" y="914"/>
                </a:lnTo>
                <a:lnTo>
                  <a:pt x="1315" y="995"/>
                </a:lnTo>
                <a:lnTo>
                  <a:pt x="1319" y="1017"/>
                </a:lnTo>
                <a:lnTo>
                  <a:pt x="1328" y="1045"/>
                </a:lnTo>
                <a:lnTo>
                  <a:pt x="1330" y="1023"/>
                </a:lnTo>
                <a:lnTo>
                  <a:pt x="1333" y="996"/>
                </a:lnTo>
                <a:lnTo>
                  <a:pt x="1336" y="968"/>
                </a:lnTo>
                <a:lnTo>
                  <a:pt x="1341" y="909"/>
                </a:lnTo>
                <a:lnTo>
                  <a:pt x="1343" y="883"/>
                </a:lnTo>
                <a:lnTo>
                  <a:pt x="1344" y="861"/>
                </a:lnTo>
                <a:lnTo>
                  <a:pt x="1346" y="843"/>
                </a:lnTo>
                <a:lnTo>
                  <a:pt x="1346" y="819"/>
                </a:lnTo>
                <a:lnTo>
                  <a:pt x="1349" y="799"/>
                </a:lnTo>
                <a:lnTo>
                  <a:pt x="1355" y="772"/>
                </a:lnTo>
                <a:lnTo>
                  <a:pt x="1361" y="740"/>
                </a:lnTo>
                <a:lnTo>
                  <a:pt x="1369" y="703"/>
                </a:lnTo>
                <a:lnTo>
                  <a:pt x="1378" y="662"/>
                </a:lnTo>
                <a:lnTo>
                  <a:pt x="1390" y="617"/>
                </a:lnTo>
                <a:lnTo>
                  <a:pt x="1400" y="573"/>
                </a:lnTo>
                <a:lnTo>
                  <a:pt x="1412" y="526"/>
                </a:lnTo>
                <a:lnTo>
                  <a:pt x="1425" y="480"/>
                </a:lnTo>
                <a:lnTo>
                  <a:pt x="1437" y="434"/>
                </a:lnTo>
                <a:lnTo>
                  <a:pt x="1450" y="392"/>
                </a:lnTo>
                <a:lnTo>
                  <a:pt x="1462" y="350"/>
                </a:lnTo>
                <a:lnTo>
                  <a:pt x="1474" y="314"/>
                </a:lnTo>
                <a:lnTo>
                  <a:pt x="1484" y="281"/>
                </a:lnTo>
                <a:lnTo>
                  <a:pt x="1495" y="255"/>
                </a:lnTo>
                <a:lnTo>
                  <a:pt x="1502" y="235"/>
                </a:lnTo>
                <a:lnTo>
                  <a:pt x="1509" y="222"/>
                </a:lnTo>
                <a:lnTo>
                  <a:pt x="1537" y="187"/>
                </a:lnTo>
                <a:lnTo>
                  <a:pt x="1565" y="159"/>
                </a:lnTo>
                <a:lnTo>
                  <a:pt x="1595" y="132"/>
                </a:lnTo>
                <a:lnTo>
                  <a:pt x="1624" y="109"/>
                </a:lnTo>
                <a:lnTo>
                  <a:pt x="1663" y="81"/>
                </a:lnTo>
                <a:lnTo>
                  <a:pt x="1704" y="57"/>
                </a:lnTo>
                <a:lnTo>
                  <a:pt x="1747" y="38"/>
                </a:lnTo>
                <a:lnTo>
                  <a:pt x="1759" y="33"/>
                </a:lnTo>
                <a:lnTo>
                  <a:pt x="1775" y="28"/>
                </a:lnTo>
                <a:lnTo>
                  <a:pt x="1816" y="13"/>
                </a:lnTo>
                <a:lnTo>
                  <a:pt x="1835" y="5"/>
                </a:lnTo>
                <a:lnTo>
                  <a:pt x="1851" y="1"/>
                </a:lnTo>
                <a:lnTo>
                  <a:pt x="1862" y="0"/>
                </a:lnTo>
                <a:close/>
              </a:path>
            </a:pathLst>
          </a:custGeom>
          <a:solidFill>
            <a:schemeClr val="bg1">
              <a:alpha val="8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 name="Title 9"/>
          <p:cNvSpPr>
            <a:spLocks noGrp="1"/>
          </p:cNvSpPr>
          <p:nvPr>
            <p:ph type="title"/>
          </p:nvPr>
        </p:nvSpPr>
        <p:spPr>
          <a:xfrm>
            <a:off x="3739896" y="1417320"/>
            <a:ext cx="5120640" cy="2304288"/>
          </a:xfrm>
        </p:spPr>
        <p:txBody>
          <a:bodyPr>
            <a:normAutofit/>
          </a:bodyPr>
          <a:lstStyle>
            <a:lvl1pPr>
              <a:defRPr sz="4000" cap="all" baseline="0"/>
            </a:lvl1pPr>
          </a:lstStyle>
          <a:p>
            <a:r>
              <a:rPr lang="en-US" smtClean="0"/>
              <a:t>Click to edit Master title style</a:t>
            </a:r>
            <a:endParaRPr lang="en-US" dirty="0"/>
          </a:p>
        </p:txBody>
      </p:sp>
      <p:sp>
        <p:nvSpPr>
          <p:cNvPr id="13" name="Freeform 7"/>
          <p:cNvSpPr>
            <a:spLocks noChangeAspect="1" noEditPoints="1"/>
          </p:cNvSpPr>
          <p:nvPr/>
        </p:nvSpPr>
        <p:spPr bwMode="auto">
          <a:xfrm>
            <a:off x="838200" y="1762090"/>
            <a:ext cx="2521776" cy="5095912"/>
          </a:xfrm>
          <a:custGeom>
            <a:avLst/>
            <a:gdLst/>
            <a:ahLst/>
            <a:cxnLst>
              <a:cxn ang="0">
                <a:pos x="687" y="2238"/>
              </a:cxn>
              <a:cxn ang="0">
                <a:pos x="877" y="2192"/>
              </a:cxn>
              <a:cxn ang="0">
                <a:pos x="797" y="2963"/>
              </a:cxn>
              <a:cxn ang="0">
                <a:pos x="1078" y="3026"/>
              </a:cxn>
              <a:cxn ang="0">
                <a:pos x="626" y="2117"/>
              </a:cxn>
              <a:cxn ang="0">
                <a:pos x="749" y="2142"/>
              </a:cxn>
              <a:cxn ang="0">
                <a:pos x="578" y="2052"/>
              </a:cxn>
              <a:cxn ang="0">
                <a:pos x="1866" y="247"/>
              </a:cxn>
              <a:cxn ang="0">
                <a:pos x="1392" y="1037"/>
              </a:cxn>
              <a:cxn ang="0">
                <a:pos x="2006" y="656"/>
              </a:cxn>
              <a:cxn ang="0">
                <a:pos x="1599" y="908"/>
              </a:cxn>
              <a:cxn ang="0">
                <a:pos x="1533" y="1058"/>
              </a:cxn>
              <a:cxn ang="0">
                <a:pos x="2239" y="583"/>
              </a:cxn>
              <a:cxn ang="0">
                <a:pos x="1863" y="1105"/>
              </a:cxn>
              <a:cxn ang="0">
                <a:pos x="2174" y="1621"/>
              </a:cxn>
              <a:cxn ang="0">
                <a:pos x="1801" y="1537"/>
              </a:cxn>
              <a:cxn ang="0">
                <a:pos x="1325" y="1301"/>
              </a:cxn>
              <a:cxn ang="0">
                <a:pos x="1412" y="1835"/>
              </a:cxn>
              <a:cxn ang="0">
                <a:pos x="1213" y="1975"/>
              </a:cxn>
              <a:cxn ang="0">
                <a:pos x="1094" y="4011"/>
              </a:cxn>
              <a:cxn ang="0">
                <a:pos x="1689" y="3264"/>
              </a:cxn>
              <a:cxn ang="0">
                <a:pos x="2404" y="3321"/>
              </a:cxn>
              <a:cxn ang="0">
                <a:pos x="1275" y="3861"/>
              </a:cxn>
              <a:cxn ang="0">
                <a:pos x="1147" y="4865"/>
              </a:cxn>
              <a:cxn ang="0">
                <a:pos x="1045" y="3610"/>
              </a:cxn>
              <a:cxn ang="0">
                <a:pos x="739" y="3818"/>
              </a:cxn>
              <a:cxn ang="0">
                <a:pos x="856" y="4830"/>
              </a:cxn>
              <a:cxn ang="0">
                <a:pos x="638" y="3989"/>
              </a:cxn>
              <a:cxn ang="0">
                <a:pos x="96" y="3777"/>
              </a:cxn>
              <a:cxn ang="0">
                <a:pos x="189" y="3688"/>
              </a:cxn>
              <a:cxn ang="0">
                <a:pos x="523" y="3573"/>
              </a:cxn>
              <a:cxn ang="0">
                <a:pos x="519" y="3333"/>
              </a:cxn>
              <a:cxn ang="0">
                <a:pos x="545" y="3560"/>
              </a:cxn>
              <a:cxn ang="0">
                <a:pos x="712" y="3397"/>
              </a:cxn>
              <a:cxn ang="0">
                <a:pos x="625" y="2944"/>
              </a:cxn>
              <a:cxn ang="0">
                <a:pos x="593" y="2341"/>
              </a:cxn>
              <a:cxn ang="0">
                <a:pos x="156" y="2437"/>
              </a:cxn>
              <a:cxn ang="0">
                <a:pos x="108" y="2289"/>
              </a:cxn>
              <a:cxn ang="0">
                <a:pos x="451" y="2291"/>
              </a:cxn>
              <a:cxn ang="0">
                <a:pos x="109" y="2016"/>
              </a:cxn>
              <a:cxn ang="0">
                <a:pos x="211" y="1975"/>
              </a:cxn>
              <a:cxn ang="0">
                <a:pos x="284" y="1847"/>
              </a:cxn>
              <a:cxn ang="0">
                <a:pos x="542" y="2073"/>
              </a:cxn>
              <a:cxn ang="0">
                <a:pos x="255" y="1764"/>
              </a:cxn>
              <a:cxn ang="0">
                <a:pos x="407" y="1769"/>
              </a:cxn>
              <a:cxn ang="0">
                <a:pos x="540" y="1810"/>
              </a:cxn>
              <a:cxn ang="0">
                <a:pos x="566" y="1580"/>
              </a:cxn>
              <a:cxn ang="0">
                <a:pos x="650" y="1747"/>
              </a:cxn>
              <a:cxn ang="0">
                <a:pos x="827" y="2199"/>
              </a:cxn>
              <a:cxn ang="0">
                <a:pos x="830" y="1779"/>
              </a:cxn>
              <a:cxn ang="0">
                <a:pos x="924" y="1648"/>
              </a:cxn>
              <a:cxn ang="0">
                <a:pos x="915" y="2016"/>
              </a:cxn>
              <a:cxn ang="0">
                <a:pos x="1299" y="1263"/>
              </a:cxn>
              <a:cxn ang="0">
                <a:pos x="970" y="965"/>
              </a:cxn>
              <a:cxn ang="0">
                <a:pos x="311" y="656"/>
              </a:cxn>
              <a:cxn ang="0">
                <a:pos x="772" y="659"/>
              </a:cxn>
              <a:cxn ang="0">
                <a:pos x="1153" y="871"/>
              </a:cxn>
              <a:cxn ang="0">
                <a:pos x="628" y="314"/>
              </a:cxn>
              <a:cxn ang="0">
                <a:pos x="1203" y="552"/>
              </a:cxn>
              <a:cxn ang="0">
                <a:pos x="1369" y="703"/>
              </a:cxn>
              <a:cxn ang="0">
                <a:pos x="1747" y="38"/>
              </a:cxn>
            </a:cxnLst>
            <a:rect l="0" t="0" r="r" b="b"/>
            <a:pathLst>
              <a:path w="2409" h="4865">
                <a:moveTo>
                  <a:pt x="414" y="2058"/>
                </a:moveTo>
                <a:lnTo>
                  <a:pt x="482" y="2173"/>
                </a:lnTo>
                <a:lnTo>
                  <a:pt x="503" y="2207"/>
                </a:lnTo>
                <a:lnTo>
                  <a:pt x="523" y="2242"/>
                </a:lnTo>
                <a:lnTo>
                  <a:pt x="538" y="2269"/>
                </a:lnTo>
                <a:lnTo>
                  <a:pt x="547" y="2282"/>
                </a:lnTo>
                <a:lnTo>
                  <a:pt x="559" y="2292"/>
                </a:lnTo>
                <a:lnTo>
                  <a:pt x="606" y="2323"/>
                </a:lnTo>
                <a:lnTo>
                  <a:pt x="618" y="2332"/>
                </a:lnTo>
                <a:lnTo>
                  <a:pt x="637" y="2344"/>
                </a:lnTo>
                <a:lnTo>
                  <a:pt x="657" y="2360"/>
                </a:lnTo>
                <a:lnTo>
                  <a:pt x="705" y="2392"/>
                </a:lnTo>
                <a:lnTo>
                  <a:pt x="728" y="2407"/>
                </a:lnTo>
                <a:lnTo>
                  <a:pt x="749" y="2420"/>
                </a:lnTo>
                <a:lnTo>
                  <a:pt x="765" y="2429"/>
                </a:lnTo>
                <a:lnTo>
                  <a:pt x="762" y="2392"/>
                </a:lnTo>
                <a:lnTo>
                  <a:pt x="755" y="2354"/>
                </a:lnTo>
                <a:lnTo>
                  <a:pt x="744" y="2326"/>
                </a:lnTo>
                <a:lnTo>
                  <a:pt x="730" y="2298"/>
                </a:lnTo>
                <a:lnTo>
                  <a:pt x="687" y="2238"/>
                </a:lnTo>
                <a:lnTo>
                  <a:pt x="643" y="2180"/>
                </a:lnTo>
                <a:lnTo>
                  <a:pt x="597" y="2123"/>
                </a:lnTo>
                <a:lnTo>
                  <a:pt x="590" y="2112"/>
                </a:lnTo>
                <a:lnTo>
                  <a:pt x="582" y="2105"/>
                </a:lnTo>
                <a:lnTo>
                  <a:pt x="573" y="2101"/>
                </a:lnTo>
                <a:lnTo>
                  <a:pt x="560" y="2099"/>
                </a:lnTo>
                <a:lnTo>
                  <a:pt x="537" y="2095"/>
                </a:lnTo>
                <a:lnTo>
                  <a:pt x="512" y="2086"/>
                </a:lnTo>
                <a:lnTo>
                  <a:pt x="488" y="2078"/>
                </a:lnTo>
                <a:lnTo>
                  <a:pt x="414" y="2058"/>
                </a:lnTo>
                <a:close/>
                <a:moveTo>
                  <a:pt x="1172" y="1997"/>
                </a:moveTo>
                <a:lnTo>
                  <a:pt x="1051" y="2064"/>
                </a:lnTo>
                <a:lnTo>
                  <a:pt x="1011" y="2086"/>
                </a:lnTo>
                <a:lnTo>
                  <a:pt x="973" y="2108"/>
                </a:lnTo>
                <a:lnTo>
                  <a:pt x="957" y="2115"/>
                </a:lnTo>
                <a:lnTo>
                  <a:pt x="940" y="2124"/>
                </a:lnTo>
                <a:lnTo>
                  <a:pt x="926" y="2133"/>
                </a:lnTo>
                <a:lnTo>
                  <a:pt x="914" y="2145"/>
                </a:lnTo>
                <a:lnTo>
                  <a:pt x="896" y="2168"/>
                </a:lnTo>
                <a:lnTo>
                  <a:pt x="877" y="2192"/>
                </a:lnTo>
                <a:lnTo>
                  <a:pt x="856" y="2221"/>
                </a:lnTo>
                <a:lnTo>
                  <a:pt x="836" y="2252"/>
                </a:lnTo>
                <a:lnTo>
                  <a:pt x="820" y="2283"/>
                </a:lnTo>
                <a:lnTo>
                  <a:pt x="809" y="2307"/>
                </a:lnTo>
                <a:lnTo>
                  <a:pt x="802" y="2331"/>
                </a:lnTo>
                <a:lnTo>
                  <a:pt x="800" y="2336"/>
                </a:lnTo>
                <a:lnTo>
                  <a:pt x="800" y="2351"/>
                </a:lnTo>
                <a:lnTo>
                  <a:pt x="799" y="2372"/>
                </a:lnTo>
                <a:lnTo>
                  <a:pt x="796" y="2394"/>
                </a:lnTo>
                <a:lnTo>
                  <a:pt x="793" y="2444"/>
                </a:lnTo>
                <a:lnTo>
                  <a:pt x="792" y="2465"/>
                </a:lnTo>
                <a:lnTo>
                  <a:pt x="790" y="2481"/>
                </a:lnTo>
                <a:lnTo>
                  <a:pt x="780" y="2593"/>
                </a:lnTo>
                <a:lnTo>
                  <a:pt x="769" y="2704"/>
                </a:lnTo>
                <a:lnTo>
                  <a:pt x="768" y="2735"/>
                </a:lnTo>
                <a:lnTo>
                  <a:pt x="765" y="2788"/>
                </a:lnTo>
                <a:lnTo>
                  <a:pt x="761" y="2844"/>
                </a:lnTo>
                <a:lnTo>
                  <a:pt x="761" y="2898"/>
                </a:lnTo>
                <a:lnTo>
                  <a:pt x="764" y="2951"/>
                </a:lnTo>
                <a:lnTo>
                  <a:pt x="797" y="2963"/>
                </a:lnTo>
                <a:lnTo>
                  <a:pt x="831" y="2981"/>
                </a:lnTo>
                <a:lnTo>
                  <a:pt x="862" y="3004"/>
                </a:lnTo>
                <a:lnTo>
                  <a:pt x="893" y="3032"/>
                </a:lnTo>
                <a:lnTo>
                  <a:pt x="920" y="3069"/>
                </a:lnTo>
                <a:lnTo>
                  <a:pt x="943" y="3105"/>
                </a:lnTo>
                <a:lnTo>
                  <a:pt x="968" y="3143"/>
                </a:lnTo>
                <a:lnTo>
                  <a:pt x="991" y="3181"/>
                </a:lnTo>
                <a:lnTo>
                  <a:pt x="1010" y="3224"/>
                </a:lnTo>
                <a:lnTo>
                  <a:pt x="1029" y="3284"/>
                </a:lnTo>
                <a:lnTo>
                  <a:pt x="1042" y="3349"/>
                </a:lnTo>
                <a:lnTo>
                  <a:pt x="1050" y="3417"/>
                </a:lnTo>
                <a:lnTo>
                  <a:pt x="1050" y="3422"/>
                </a:lnTo>
                <a:lnTo>
                  <a:pt x="1051" y="3426"/>
                </a:lnTo>
                <a:lnTo>
                  <a:pt x="1054" y="3349"/>
                </a:lnTo>
                <a:lnTo>
                  <a:pt x="1058" y="3277"/>
                </a:lnTo>
                <a:lnTo>
                  <a:pt x="1063" y="3212"/>
                </a:lnTo>
                <a:lnTo>
                  <a:pt x="1067" y="3155"/>
                </a:lnTo>
                <a:lnTo>
                  <a:pt x="1070" y="3115"/>
                </a:lnTo>
                <a:lnTo>
                  <a:pt x="1075" y="3072"/>
                </a:lnTo>
                <a:lnTo>
                  <a:pt x="1078" y="3026"/>
                </a:lnTo>
                <a:lnTo>
                  <a:pt x="1082" y="2975"/>
                </a:lnTo>
                <a:lnTo>
                  <a:pt x="1086" y="2919"/>
                </a:lnTo>
                <a:lnTo>
                  <a:pt x="1091" y="2855"/>
                </a:lnTo>
                <a:lnTo>
                  <a:pt x="1097" y="2786"/>
                </a:lnTo>
                <a:lnTo>
                  <a:pt x="1103" y="2708"/>
                </a:lnTo>
                <a:lnTo>
                  <a:pt x="1111" y="2593"/>
                </a:lnTo>
                <a:lnTo>
                  <a:pt x="1119" y="2479"/>
                </a:lnTo>
                <a:lnTo>
                  <a:pt x="1126" y="2364"/>
                </a:lnTo>
                <a:lnTo>
                  <a:pt x="1138" y="2249"/>
                </a:lnTo>
                <a:lnTo>
                  <a:pt x="1172" y="1997"/>
                </a:lnTo>
                <a:close/>
                <a:moveTo>
                  <a:pt x="621" y="1990"/>
                </a:moveTo>
                <a:lnTo>
                  <a:pt x="619" y="1991"/>
                </a:lnTo>
                <a:lnTo>
                  <a:pt x="616" y="2012"/>
                </a:lnTo>
                <a:lnTo>
                  <a:pt x="613" y="2034"/>
                </a:lnTo>
                <a:lnTo>
                  <a:pt x="610" y="2049"/>
                </a:lnTo>
                <a:lnTo>
                  <a:pt x="606" y="2064"/>
                </a:lnTo>
                <a:lnTo>
                  <a:pt x="604" y="2078"/>
                </a:lnTo>
                <a:lnTo>
                  <a:pt x="609" y="2092"/>
                </a:lnTo>
                <a:lnTo>
                  <a:pt x="618" y="2105"/>
                </a:lnTo>
                <a:lnTo>
                  <a:pt x="626" y="2117"/>
                </a:lnTo>
                <a:lnTo>
                  <a:pt x="659" y="2167"/>
                </a:lnTo>
                <a:lnTo>
                  <a:pt x="691" y="2211"/>
                </a:lnTo>
                <a:lnTo>
                  <a:pt x="727" y="2255"/>
                </a:lnTo>
                <a:lnTo>
                  <a:pt x="731" y="2261"/>
                </a:lnTo>
                <a:lnTo>
                  <a:pt x="737" y="2270"/>
                </a:lnTo>
                <a:lnTo>
                  <a:pt x="752" y="2291"/>
                </a:lnTo>
                <a:lnTo>
                  <a:pt x="761" y="2300"/>
                </a:lnTo>
                <a:lnTo>
                  <a:pt x="768" y="2304"/>
                </a:lnTo>
                <a:lnTo>
                  <a:pt x="775" y="2304"/>
                </a:lnTo>
                <a:lnTo>
                  <a:pt x="781" y="2298"/>
                </a:lnTo>
                <a:lnTo>
                  <a:pt x="787" y="2285"/>
                </a:lnTo>
                <a:lnTo>
                  <a:pt x="796" y="2270"/>
                </a:lnTo>
                <a:lnTo>
                  <a:pt x="805" y="2257"/>
                </a:lnTo>
                <a:lnTo>
                  <a:pt x="811" y="2242"/>
                </a:lnTo>
                <a:lnTo>
                  <a:pt x="812" y="2229"/>
                </a:lnTo>
                <a:lnTo>
                  <a:pt x="806" y="2214"/>
                </a:lnTo>
                <a:lnTo>
                  <a:pt x="796" y="2201"/>
                </a:lnTo>
                <a:lnTo>
                  <a:pt x="786" y="2189"/>
                </a:lnTo>
                <a:lnTo>
                  <a:pt x="767" y="2165"/>
                </a:lnTo>
                <a:lnTo>
                  <a:pt x="749" y="2142"/>
                </a:lnTo>
                <a:lnTo>
                  <a:pt x="713" y="2101"/>
                </a:lnTo>
                <a:lnTo>
                  <a:pt x="680" y="2059"/>
                </a:lnTo>
                <a:lnTo>
                  <a:pt x="641" y="2012"/>
                </a:lnTo>
                <a:lnTo>
                  <a:pt x="640" y="2009"/>
                </a:lnTo>
                <a:lnTo>
                  <a:pt x="632" y="2002"/>
                </a:lnTo>
                <a:lnTo>
                  <a:pt x="629" y="1997"/>
                </a:lnTo>
                <a:lnTo>
                  <a:pt x="626" y="1994"/>
                </a:lnTo>
                <a:lnTo>
                  <a:pt x="624" y="1993"/>
                </a:lnTo>
                <a:lnTo>
                  <a:pt x="621" y="1990"/>
                </a:lnTo>
                <a:close/>
                <a:moveTo>
                  <a:pt x="588" y="1972"/>
                </a:moveTo>
                <a:lnTo>
                  <a:pt x="575" y="1974"/>
                </a:lnTo>
                <a:lnTo>
                  <a:pt x="569" y="1974"/>
                </a:lnTo>
                <a:lnTo>
                  <a:pt x="559" y="1975"/>
                </a:lnTo>
                <a:lnTo>
                  <a:pt x="545" y="1975"/>
                </a:lnTo>
                <a:lnTo>
                  <a:pt x="535" y="1977"/>
                </a:lnTo>
                <a:lnTo>
                  <a:pt x="526" y="1977"/>
                </a:lnTo>
                <a:lnTo>
                  <a:pt x="522" y="1975"/>
                </a:lnTo>
                <a:lnTo>
                  <a:pt x="537" y="1999"/>
                </a:lnTo>
                <a:lnTo>
                  <a:pt x="572" y="2046"/>
                </a:lnTo>
                <a:lnTo>
                  <a:pt x="578" y="2052"/>
                </a:lnTo>
                <a:lnTo>
                  <a:pt x="582" y="2050"/>
                </a:lnTo>
                <a:lnTo>
                  <a:pt x="587" y="2043"/>
                </a:lnTo>
                <a:lnTo>
                  <a:pt x="590" y="2034"/>
                </a:lnTo>
                <a:lnTo>
                  <a:pt x="591" y="2024"/>
                </a:lnTo>
                <a:lnTo>
                  <a:pt x="593" y="2015"/>
                </a:lnTo>
                <a:lnTo>
                  <a:pt x="597" y="1997"/>
                </a:lnTo>
                <a:lnTo>
                  <a:pt x="598" y="1988"/>
                </a:lnTo>
                <a:lnTo>
                  <a:pt x="598" y="1980"/>
                </a:lnTo>
                <a:lnTo>
                  <a:pt x="596" y="1975"/>
                </a:lnTo>
                <a:lnTo>
                  <a:pt x="588" y="1972"/>
                </a:lnTo>
                <a:close/>
                <a:moveTo>
                  <a:pt x="1862" y="0"/>
                </a:moveTo>
                <a:lnTo>
                  <a:pt x="1866" y="5"/>
                </a:lnTo>
                <a:lnTo>
                  <a:pt x="1869" y="19"/>
                </a:lnTo>
                <a:lnTo>
                  <a:pt x="1871" y="39"/>
                </a:lnTo>
                <a:lnTo>
                  <a:pt x="1872" y="66"/>
                </a:lnTo>
                <a:lnTo>
                  <a:pt x="1874" y="97"/>
                </a:lnTo>
                <a:lnTo>
                  <a:pt x="1874" y="129"/>
                </a:lnTo>
                <a:lnTo>
                  <a:pt x="1871" y="194"/>
                </a:lnTo>
                <a:lnTo>
                  <a:pt x="1869" y="222"/>
                </a:lnTo>
                <a:lnTo>
                  <a:pt x="1866" y="247"/>
                </a:lnTo>
                <a:lnTo>
                  <a:pt x="1863" y="265"/>
                </a:lnTo>
                <a:lnTo>
                  <a:pt x="1850" y="311"/>
                </a:lnTo>
                <a:lnTo>
                  <a:pt x="1831" y="353"/>
                </a:lnTo>
                <a:lnTo>
                  <a:pt x="1806" y="393"/>
                </a:lnTo>
                <a:lnTo>
                  <a:pt x="1779" y="432"/>
                </a:lnTo>
                <a:lnTo>
                  <a:pt x="1720" y="505"/>
                </a:lnTo>
                <a:lnTo>
                  <a:pt x="1667" y="570"/>
                </a:lnTo>
                <a:lnTo>
                  <a:pt x="1555" y="697"/>
                </a:lnTo>
                <a:lnTo>
                  <a:pt x="1504" y="763"/>
                </a:lnTo>
                <a:lnTo>
                  <a:pt x="1492" y="779"/>
                </a:lnTo>
                <a:lnTo>
                  <a:pt x="1478" y="802"/>
                </a:lnTo>
                <a:lnTo>
                  <a:pt x="1461" y="825"/>
                </a:lnTo>
                <a:lnTo>
                  <a:pt x="1445" y="852"/>
                </a:lnTo>
                <a:lnTo>
                  <a:pt x="1409" y="905"/>
                </a:lnTo>
                <a:lnTo>
                  <a:pt x="1393" y="927"/>
                </a:lnTo>
                <a:lnTo>
                  <a:pt x="1380" y="945"/>
                </a:lnTo>
                <a:lnTo>
                  <a:pt x="1368" y="958"/>
                </a:lnTo>
                <a:lnTo>
                  <a:pt x="1364" y="1080"/>
                </a:lnTo>
                <a:lnTo>
                  <a:pt x="1378" y="1058"/>
                </a:lnTo>
                <a:lnTo>
                  <a:pt x="1392" y="1037"/>
                </a:lnTo>
                <a:lnTo>
                  <a:pt x="1403" y="1020"/>
                </a:lnTo>
                <a:lnTo>
                  <a:pt x="1436" y="955"/>
                </a:lnTo>
                <a:lnTo>
                  <a:pt x="1461" y="912"/>
                </a:lnTo>
                <a:lnTo>
                  <a:pt x="1486" y="871"/>
                </a:lnTo>
                <a:lnTo>
                  <a:pt x="1512" y="827"/>
                </a:lnTo>
                <a:lnTo>
                  <a:pt x="1540" y="784"/>
                </a:lnTo>
                <a:lnTo>
                  <a:pt x="1570" y="743"/>
                </a:lnTo>
                <a:lnTo>
                  <a:pt x="1602" y="706"/>
                </a:lnTo>
                <a:lnTo>
                  <a:pt x="1638" y="673"/>
                </a:lnTo>
                <a:lnTo>
                  <a:pt x="1676" y="647"/>
                </a:lnTo>
                <a:lnTo>
                  <a:pt x="1716" y="628"/>
                </a:lnTo>
                <a:lnTo>
                  <a:pt x="1757" y="614"/>
                </a:lnTo>
                <a:lnTo>
                  <a:pt x="1797" y="607"/>
                </a:lnTo>
                <a:lnTo>
                  <a:pt x="1838" y="605"/>
                </a:lnTo>
                <a:lnTo>
                  <a:pt x="1890" y="614"/>
                </a:lnTo>
                <a:lnTo>
                  <a:pt x="1940" y="632"/>
                </a:lnTo>
                <a:lnTo>
                  <a:pt x="1953" y="636"/>
                </a:lnTo>
                <a:lnTo>
                  <a:pt x="1969" y="642"/>
                </a:lnTo>
                <a:lnTo>
                  <a:pt x="1989" y="650"/>
                </a:lnTo>
                <a:lnTo>
                  <a:pt x="2006" y="656"/>
                </a:lnTo>
                <a:lnTo>
                  <a:pt x="2021" y="662"/>
                </a:lnTo>
                <a:lnTo>
                  <a:pt x="2033" y="664"/>
                </a:lnTo>
                <a:lnTo>
                  <a:pt x="2037" y="667"/>
                </a:lnTo>
                <a:lnTo>
                  <a:pt x="2034" y="669"/>
                </a:lnTo>
                <a:lnTo>
                  <a:pt x="2027" y="672"/>
                </a:lnTo>
                <a:lnTo>
                  <a:pt x="2017" y="676"/>
                </a:lnTo>
                <a:lnTo>
                  <a:pt x="1990" y="688"/>
                </a:lnTo>
                <a:lnTo>
                  <a:pt x="1978" y="694"/>
                </a:lnTo>
                <a:lnTo>
                  <a:pt x="1968" y="698"/>
                </a:lnTo>
                <a:lnTo>
                  <a:pt x="1950" y="710"/>
                </a:lnTo>
                <a:lnTo>
                  <a:pt x="1931" y="722"/>
                </a:lnTo>
                <a:lnTo>
                  <a:pt x="1906" y="735"/>
                </a:lnTo>
                <a:lnTo>
                  <a:pt x="1876" y="753"/>
                </a:lnTo>
                <a:lnTo>
                  <a:pt x="1843" y="771"/>
                </a:lnTo>
                <a:lnTo>
                  <a:pt x="1806" y="791"/>
                </a:lnTo>
                <a:lnTo>
                  <a:pt x="1766" y="813"/>
                </a:lnTo>
                <a:lnTo>
                  <a:pt x="1725" y="836"/>
                </a:lnTo>
                <a:lnTo>
                  <a:pt x="1683" y="859"/>
                </a:lnTo>
                <a:lnTo>
                  <a:pt x="1641" y="884"/>
                </a:lnTo>
                <a:lnTo>
                  <a:pt x="1599" y="908"/>
                </a:lnTo>
                <a:lnTo>
                  <a:pt x="1560" y="933"/>
                </a:lnTo>
                <a:lnTo>
                  <a:pt x="1521" y="956"/>
                </a:lnTo>
                <a:lnTo>
                  <a:pt x="1487" y="979"/>
                </a:lnTo>
                <a:lnTo>
                  <a:pt x="1456" y="999"/>
                </a:lnTo>
                <a:lnTo>
                  <a:pt x="1431" y="1020"/>
                </a:lnTo>
                <a:lnTo>
                  <a:pt x="1411" y="1037"/>
                </a:lnTo>
                <a:lnTo>
                  <a:pt x="1397" y="1054"/>
                </a:lnTo>
                <a:lnTo>
                  <a:pt x="1387" y="1067"/>
                </a:lnTo>
                <a:lnTo>
                  <a:pt x="1378" y="1083"/>
                </a:lnTo>
                <a:lnTo>
                  <a:pt x="1368" y="1102"/>
                </a:lnTo>
                <a:lnTo>
                  <a:pt x="1359" y="1120"/>
                </a:lnTo>
                <a:lnTo>
                  <a:pt x="1359" y="1124"/>
                </a:lnTo>
                <a:lnTo>
                  <a:pt x="1361" y="1127"/>
                </a:lnTo>
                <a:lnTo>
                  <a:pt x="1362" y="1129"/>
                </a:lnTo>
                <a:lnTo>
                  <a:pt x="1364" y="1132"/>
                </a:lnTo>
                <a:lnTo>
                  <a:pt x="1368" y="1124"/>
                </a:lnTo>
                <a:lnTo>
                  <a:pt x="1414" y="1114"/>
                </a:lnTo>
                <a:lnTo>
                  <a:pt x="1456" y="1099"/>
                </a:lnTo>
                <a:lnTo>
                  <a:pt x="1496" y="1080"/>
                </a:lnTo>
                <a:lnTo>
                  <a:pt x="1533" y="1058"/>
                </a:lnTo>
                <a:lnTo>
                  <a:pt x="1567" y="1035"/>
                </a:lnTo>
                <a:lnTo>
                  <a:pt x="1635" y="984"/>
                </a:lnTo>
                <a:lnTo>
                  <a:pt x="1670" y="959"/>
                </a:lnTo>
                <a:lnTo>
                  <a:pt x="1705" y="937"/>
                </a:lnTo>
                <a:lnTo>
                  <a:pt x="1747" y="909"/>
                </a:lnTo>
                <a:lnTo>
                  <a:pt x="1787" y="878"/>
                </a:lnTo>
                <a:lnTo>
                  <a:pt x="1823" y="844"/>
                </a:lnTo>
                <a:lnTo>
                  <a:pt x="1860" y="812"/>
                </a:lnTo>
                <a:lnTo>
                  <a:pt x="1900" y="782"/>
                </a:lnTo>
                <a:lnTo>
                  <a:pt x="1959" y="747"/>
                </a:lnTo>
                <a:lnTo>
                  <a:pt x="2021" y="715"/>
                </a:lnTo>
                <a:lnTo>
                  <a:pt x="2151" y="653"/>
                </a:lnTo>
                <a:lnTo>
                  <a:pt x="2157" y="650"/>
                </a:lnTo>
                <a:lnTo>
                  <a:pt x="2165" y="642"/>
                </a:lnTo>
                <a:lnTo>
                  <a:pt x="2192" y="622"/>
                </a:lnTo>
                <a:lnTo>
                  <a:pt x="2205" y="610"/>
                </a:lnTo>
                <a:lnTo>
                  <a:pt x="2218" y="600"/>
                </a:lnTo>
                <a:lnTo>
                  <a:pt x="2229" y="591"/>
                </a:lnTo>
                <a:lnTo>
                  <a:pt x="2236" y="585"/>
                </a:lnTo>
                <a:lnTo>
                  <a:pt x="2239" y="583"/>
                </a:lnTo>
                <a:lnTo>
                  <a:pt x="2239" y="588"/>
                </a:lnTo>
                <a:lnTo>
                  <a:pt x="2236" y="595"/>
                </a:lnTo>
                <a:lnTo>
                  <a:pt x="2232" y="603"/>
                </a:lnTo>
                <a:lnTo>
                  <a:pt x="2229" y="607"/>
                </a:lnTo>
                <a:lnTo>
                  <a:pt x="2221" y="629"/>
                </a:lnTo>
                <a:lnTo>
                  <a:pt x="2218" y="653"/>
                </a:lnTo>
                <a:lnTo>
                  <a:pt x="2220" y="676"/>
                </a:lnTo>
                <a:lnTo>
                  <a:pt x="2221" y="701"/>
                </a:lnTo>
                <a:lnTo>
                  <a:pt x="2221" y="725"/>
                </a:lnTo>
                <a:lnTo>
                  <a:pt x="2216" y="774"/>
                </a:lnTo>
                <a:lnTo>
                  <a:pt x="2205" y="819"/>
                </a:lnTo>
                <a:lnTo>
                  <a:pt x="2189" y="865"/>
                </a:lnTo>
                <a:lnTo>
                  <a:pt x="2167" y="908"/>
                </a:lnTo>
                <a:lnTo>
                  <a:pt x="2139" y="948"/>
                </a:lnTo>
                <a:lnTo>
                  <a:pt x="2105" y="983"/>
                </a:lnTo>
                <a:lnTo>
                  <a:pt x="2067" y="1017"/>
                </a:lnTo>
                <a:lnTo>
                  <a:pt x="2022" y="1045"/>
                </a:lnTo>
                <a:lnTo>
                  <a:pt x="1974" y="1070"/>
                </a:lnTo>
                <a:lnTo>
                  <a:pt x="1921" y="1091"/>
                </a:lnTo>
                <a:lnTo>
                  <a:pt x="1863" y="1105"/>
                </a:lnTo>
                <a:lnTo>
                  <a:pt x="1803" y="1116"/>
                </a:lnTo>
                <a:lnTo>
                  <a:pt x="1739" y="1123"/>
                </a:lnTo>
                <a:lnTo>
                  <a:pt x="1677" y="1127"/>
                </a:lnTo>
                <a:lnTo>
                  <a:pt x="1617" y="1132"/>
                </a:lnTo>
                <a:lnTo>
                  <a:pt x="1679" y="1136"/>
                </a:lnTo>
                <a:lnTo>
                  <a:pt x="1732" y="1144"/>
                </a:lnTo>
                <a:lnTo>
                  <a:pt x="1784" y="1154"/>
                </a:lnTo>
                <a:lnTo>
                  <a:pt x="1834" y="1167"/>
                </a:lnTo>
                <a:lnTo>
                  <a:pt x="1881" y="1185"/>
                </a:lnTo>
                <a:lnTo>
                  <a:pt x="1924" y="1207"/>
                </a:lnTo>
                <a:lnTo>
                  <a:pt x="1971" y="1239"/>
                </a:lnTo>
                <a:lnTo>
                  <a:pt x="2014" y="1276"/>
                </a:lnTo>
                <a:lnTo>
                  <a:pt x="2049" y="1316"/>
                </a:lnTo>
                <a:lnTo>
                  <a:pt x="2080" y="1359"/>
                </a:lnTo>
                <a:lnTo>
                  <a:pt x="2105" y="1402"/>
                </a:lnTo>
                <a:lnTo>
                  <a:pt x="2127" y="1447"/>
                </a:lnTo>
                <a:lnTo>
                  <a:pt x="2143" y="1492"/>
                </a:lnTo>
                <a:lnTo>
                  <a:pt x="2158" y="1537"/>
                </a:lnTo>
                <a:lnTo>
                  <a:pt x="2167" y="1580"/>
                </a:lnTo>
                <a:lnTo>
                  <a:pt x="2174" y="1621"/>
                </a:lnTo>
                <a:lnTo>
                  <a:pt x="2179" y="1660"/>
                </a:lnTo>
                <a:lnTo>
                  <a:pt x="2182" y="1695"/>
                </a:lnTo>
                <a:lnTo>
                  <a:pt x="2182" y="1753"/>
                </a:lnTo>
                <a:lnTo>
                  <a:pt x="2179" y="1775"/>
                </a:lnTo>
                <a:lnTo>
                  <a:pt x="2177" y="1789"/>
                </a:lnTo>
                <a:lnTo>
                  <a:pt x="2174" y="1797"/>
                </a:lnTo>
                <a:lnTo>
                  <a:pt x="2171" y="1797"/>
                </a:lnTo>
                <a:lnTo>
                  <a:pt x="2152" y="1767"/>
                </a:lnTo>
                <a:lnTo>
                  <a:pt x="2132" y="1739"/>
                </a:lnTo>
                <a:lnTo>
                  <a:pt x="2108" y="1713"/>
                </a:lnTo>
                <a:lnTo>
                  <a:pt x="2081" y="1686"/>
                </a:lnTo>
                <a:lnTo>
                  <a:pt x="2049" y="1664"/>
                </a:lnTo>
                <a:lnTo>
                  <a:pt x="2019" y="1648"/>
                </a:lnTo>
                <a:lnTo>
                  <a:pt x="1994" y="1633"/>
                </a:lnTo>
                <a:lnTo>
                  <a:pt x="1969" y="1621"/>
                </a:lnTo>
                <a:lnTo>
                  <a:pt x="1946" y="1611"/>
                </a:lnTo>
                <a:lnTo>
                  <a:pt x="1879" y="1580"/>
                </a:lnTo>
                <a:lnTo>
                  <a:pt x="1854" y="1568"/>
                </a:lnTo>
                <a:lnTo>
                  <a:pt x="1829" y="1555"/>
                </a:lnTo>
                <a:lnTo>
                  <a:pt x="1801" y="1537"/>
                </a:lnTo>
                <a:lnTo>
                  <a:pt x="1735" y="1493"/>
                </a:lnTo>
                <a:lnTo>
                  <a:pt x="1697" y="1464"/>
                </a:lnTo>
                <a:lnTo>
                  <a:pt x="1652" y="1428"/>
                </a:lnTo>
                <a:lnTo>
                  <a:pt x="1627" y="1405"/>
                </a:lnTo>
                <a:lnTo>
                  <a:pt x="1601" y="1374"/>
                </a:lnTo>
                <a:lnTo>
                  <a:pt x="1517" y="1267"/>
                </a:lnTo>
                <a:lnTo>
                  <a:pt x="1489" y="1237"/>
                </a:lnTo>
                <a:lnTo>
                  <a:pt x="1459" y="1211"/>
                </a:lnTo>
                <a:lnTo>
                  <a:pt x="1431" y="1195"/>
                </a:lnTo>
                <a:lnTo>
                  <a:pt x="1396" y="1181"/>
                </a:lnTo>
                <a:lnTo>
                  <a:pt x="1361" y="1170"/>
                </a:lnTo>
                <a:lnTo>
                  <a:pt x="1356" y="1170"/>
                </a:lnTo>
                <a:lnTo>
                  <a:pt x="1350" y="1182"/>
                </a:lnTo>
                <a:lnTo>
                  <a:pt x="1349" y="1192"/>
                </a:lnTo>
                <a:lnTo>
                  <a:pt x="1346" y="1203"/>
                </a:lnTo>
                <a:lnTo>
                  <a:pt x="1344" y="1207"/>
                </a:lnTo>
                <a:lnTo>
                  <a:pt x="1343" y="1219"/>
                </a:lnTo>
                <a:lnTo>
                  <a:pt x="1338" y="1237"/>
                </a:lnTo>
                <a:lnTo>
                  <a:pt x="1334" y="1257"/>
                </a:lnTo>
                <a:lnTo>
                  <a:pt x="1325" y="1301"/>
                </a:lnTo>
                <a:lnTo>
                  <a:pt x="1322" y="1321"/>
                </a:lnTo>
                <a:lnTo>
                  <a:pt x="1305" y="1421"/>
                </a:lnTo>
                <a:lnTo>
                  <a:pt x="1285" y="1523"/>
                </a:lnTo>
                <a:lnTo>
                  <a:pt x="1266" y="1623"/>
                </a:lnTo>
                <a:lnTo>
                  <a:pt x="1241" y="1781"/>
                </a:lnTo>
                <a:lnTo>
                  <a:pt x="1218" y="1941"/>
                </a:lnTo>
                <a:lnTo>
                  <a:pt x="1237" y="1927"/>
                </a:lnTo>
                <a:lnTo>
                  <a:pt x="1254" y="1912"/>
                </a:lnTo>
                <a:lnTo>
                  <a:pt x="1265" y="1900"/>
                </a:lnTo>
                <a:lnTo>
                  <a:pt x="1271" y="1885"/>
                </a:lnTo>
                <a:lnTo>
                  <a:pt x="1275" y="1871"/>
                </a:lnTo>
                <a:lnTo>
                  <a:pt x="1281" y="1856"/>
                </a:lnTo>
                <a:lnTo>
                  <a:pt x="1293" y="1838"/>
                </a:lnTo>
                <a:lnTo>
                  <a:pt x="1309" y="1825"/>
                </a:lnTo>
                <a:lnTo>
                  <a:pt x="1328" y="1816"/>
                </a:lnTo>
                <a:lnTo>
                  <a:pt x="1349" y="1813"/>
                </a:lnTo>
                <a:lnTo>
                  <a:pt x="1369" y="1816"/>
                </a:lnTo>
                <a:lnTo>
                  <a:pt x="1390" y="1823"/>
                </a:lnTo>
                <a:lnTo>
                  <a:pt x="1394" y="1826"/>
                </a:lnTo>
                <a:lnTo>
                  <a:pt x="1412" y="1835"/>
                </a:lnTo>
                <a:lnTo>
                  <a:pt x="1417" y="1838"/>
                </a:lnTo>
                <a:lnTo>
                  <a:pt x="1421" y="1845"/>
                </a:lnTo>
                <a:lnTo>
                  <a:pt x="1424" y="1853"/>
                </a:lnTo>
                <a:lnTo>
                  <a:pt x="1425" y="1859"/>
                </a:lnTo>
                <a:lnTo>
                  <a:pt x="1425" y="1869"/>
                </a:lnTo>
                <a:lnTo>
                  <a:pt x="1427" y="1879"/>
                </a:lnTo>
                <a:lnTo>
                  <a:pt x="1427" y="1890"/>
                </a:lnTo>
                <a:lnTo>
                  <a:pt x="1420" y="1910"/>
                </a:lnTo>
                <a:lnTo>
                  <a:pt x="1408" y="1927"/>
                </a:lnTo>
                <a:lnTo>
                  <a:pt x="1392" y="1940"/>
                </a:lnTo>
                <a:lnTo>
                  <a:pt x="1372" y="1949"/>
                </a:lnTo>
                <a:lnTo>
                  <a:pt x="1350" y="1953"/>
                </a:lnTo>
                <a:lnTo>
                  <a:pt x="1328" y="1955"/>
                </a:lnTo>
                <a:lnTo>
                  <a:pt x="1313" y="1953"/>
                </a:lnTo>
                <a:lnTo>
                  <a:pt x="1299" y="1950"/>
                </a:lnTo>
                <a:lnTo>
                  <a:pt x="1282" y="1947"/>
                </a:lnTo>
                <a:lnTo>
                  <a:pt x="1268" y="1949"/>
                </a:lnTo>
                <a:lnTo>
                  <a:pt x="1250" y="1955"/>
                </a:lnTo>
                <a:lnTo>
                  <a:pt x="1231" y="1965"/>
                </a:lnTo>
                <a:lnTo>
                  <a:pt x="1213" y="1975"/>
                </a:lnTo>
                <a:lnTo>
                  <a:pt x="1210" y="1993"/>
                </a:lnTo>
                <a:lnTo>
                  <a:pt x="1206" y="2012"/>
                </a:lnTo>
                <a:lnTo>
                  <a:pt x="1179" y="2224"/>
                </a:lnTo>
                <a:lnTo>
                  <a:pt x="1157" y="2437"/>
                </a:lnTo>
                <a:lnTo>
                  <a:pt x="1148" y="2549"/>
                </a:lnTo>
                <a:lnTo>
                  <a:pt x="1141" y="2658"/>
                </a:lnTo>
                <a:lnTo>
                  <a:pt x="1137" y="2767"/>
                </a:lnTo>
                <a:lnTo>
                  <a:pt x="1131" y="2879"/>
                </a:lnTo>
                <a:lnTo>
                  <a:pt x="1122" y="2997"/>
                </a:lnTo>
                <a:lnTo>
                  <a:pt x="1104" y="3239"/>
                </a:lnTo>
                <a:lnTo>
                  <a:pt x="1098" y="3357"/>
                </a:lnTo>
                <a:lnTo>
                  <a:pt x="1097" y="3435"/>
                </a:lnTo>
                <a:lnTo>
                  <a:pt x="1094" y="3517"/>
                </a:lnTo>
                <a:lnTo>
                  <a:pt x="1089" y="3603"/>
                </a:lnTo>
                <a:lnTo>
                  <a:pt x="1088" y="3687"/>
                </a:lnTo>
                <a:lnTo>
                  <a:pt x="1086" y="3770"/>
                </a:lnTo>
                <a:lnTo>
                  <a:pt x="1086" y="3848"/>
                </a:lnTo>
                <a:lnTo>
                  <a:pt x="1088" y="3895"/>
                </a:lnTo>
                <a:lnTo>
                  <a:pt x="1091" y="3951"/>
                </a:lnTo>
                <a:lnTo>
                  <a:pt x="1094" y="4011"/>
                </a:lnTo>
                <a:lnTo>
                  <a:pt x="1098" y="4072"/>
                </a:lnTo>
                <a:lnTo>
                  <a:pt x="1116" y="4038"/>
                </a:lnTo>
                <a:lnTo>
                  <a:pt x="1132" y="4008"/>
                </a:lnTo>
                <a:lnTo>
                  <a:pt x="1148" y="3982"/>
                </a:lnTo>
                <a:lnTo>
                  <a:pt x="1170" y="3948"/>
                </a:lnTo>
                <a:lnTo>
                  <a:pt x="1193" y="3920"/>
                </a:lnTo>
                <a:lnTo>
                  <a:pt x="1215" y="3893"/>
                </a:lnTo>
                <a:lnTo>
                  <a:pt x="1234" y="3867"/>
                </a:lnTo>
                <a:lnTo>
                  <a:pt x="1250" y="3837"/>
                </a:lnTo>
                <a:lnTo>
                  <a:pt x="1278" y="3783"/>
                </a:lnTo>
                <a:lnTo>
                  <a:pt x="1310" y="3731"/>
                </a:lnTo>
                <a:lnTo>
                  <a:pt x="1344" y="3680"/>
                </a:lnTo>
                <a:lnTo>
                  <a:pt x="1381" y="3627"/>
                </a:lnTo>
                <a:lnTo>
                  <a:pt x="1418" y="3572"/>
                </a:lnTo>
                <a:lnTo>
                  <a:pt x="1456" y="3516"/>
                </a:lnTo>
                <a:lnTo>
                  <a:pt x="1496" y="3460"/>
                </a:lnTo>
                <a:lnTo>
                  <a:pt x="1539" y="3407"/>
                </a:lnTo>
                <a:lnTo>
                  <a:pt x="1583" y="3357"/>
                </a:lnTo>
                <a:lnTo>
                  <a:pt x="1629" y="3311"/>
                </a:lnTo>
                <a:lnTo>
                  <a:pt x="1689" y="3264"/>
                </a:lnTo>
                <a:lnTo>
                  <a:pt x="1751" y="3224"/>
                </a:lnTo>
                <a:lnTo>
                  <a:pt x="1815" y="3192"/>
                </a:lnTo>
                <a:lnTo>
                  <a:pt x="1881" y="3169"/>
                </a:lnTo>
                <a:lnTo>
                  <a:pt x="1946" y="3155"/>
                </a:lnTo>
                <a:lnTo>
                  <a:pt x="2011" y="3149"/>
                </a:lnTo>
                <a:lnTo>
                  <a:pt x="2075" y="3152"/>
                </a:lnTo>
                <a:lnTo>
                  <a:pt x="2140" y="3164"/>
                </a:lnTo>
                <a:lnTo>
                  <a:pt x="2202" y="3183"/>
                </a:lnTo>
                <a:lnTo>
                  <a:pt x="2263" y="3211"/>
                </a:lnTo>
                <a:lnTo>
                  <a:pt x="2277" y="3220"/>
                </a:lnTo>
                <a:lnTo>
                  <a:pt x="2295" y="3231"/>
                </a:lnTo>
                <a:lnTo>
                  <a:pt x="2314" y="3245"/>
                </a:lnTo>
                <a:lnTo>
                  <a:pt x="2333" y="3259"/>
                </a:lnTo>
                <a:lnTo>
                  <a:pt x="2353" y="3276"/>
                </a:lnTo>
                <a:lnTo>
                  <a:pt x="2370" y="3289"/>
                </a:lnTo>
                <a:lnTo>
                  <a:pt x="2385" y="3302"/>
                </a:lnTo>
                <a:lnTo>
                  <a:pt x="2398" y="3312"/>
                </a:lnTo>
                <a:lnTo>
                  <a:pt x="2406" y="3318"/>
                </a:lnTo>
                <a:lnTo>
                  <a:pt x="2409" y="3321"/>
                </a:lnTo>
                <a:lnTo>
                  <a:pt x="2404" y="3321"/>
                </a:lnTo>
                <a:lnTo>
                  <a:pt x="2394" y="3323"/>
                </a:lnTo>
                <a:lnTo>
                  <a:pt x="2378" y="3326"/>
                </a:lnTo>
                <a:lnTo>
                  <a:pt x="2359" y="3327"/>
                </a:lnTo>
                <a:lnTo>
                  <a:pt x="2338" y="3330"/>
                </a:lnTo>
                <a:lnTo>
                  <a:pt x="2300" y="3336"/>
                </a:lnTo>
                <a:lnTo>
                  <a:pt x="2286" y="3338"/>
                </a:lnTo>
                <a:lnTo>
                  <a:pt x="2277" y="3339"/>
                </a:lnTo>
                <a:lnTo>
                  <a:pt x="2186" y="3360"/>
                </a:lnTo>
                <a:lnTo>
                  <a:pt x="2098" y="3380"/>
                </a:lnTo>
                <a:lnTo>
                  <a:pt x="2009" y="3404"/>
                </a:lnTo>
                <a:lnTo>
                  <a:pt x="1922" y="3433"/>
                </a:lnTo>
                <a:lnTo>
                  <a:pt x="1835" y="3469"/>
                </a:lnTo>
                <a:lnTo>
                  <a:pt x="1754" y="3504"/>
                </a:lnTo>
                <a:lnTo>
                  <a:pt x="1679" y="3542"/>
                </a:lnTo>
                <a:lnTo>
                  <a:pt x="1604" y="3582"/>
                </a:lnTo>
                <a:lnTo>
                  <a:pt x="1532" y="3627"/>
                </a:lnTo>
                <a:lnTo>
                  <a:pt x="1462" y="3677"/>
                </a:lnTo>
                <a:lnTo>
                  <a:pt x="1399" y="3733"/>
                </a:lnTo>
                <a:lnTo>
                  <a:pt x="1337" y="3793"/>
                </a:lnTo>
                <a:lnTo>
                  <a:pt x="1275" y="3861"/>
                </a:lnTo>
                <a:lnTo>
                  <a:pt x="1213" y="3935"/>
                </a:lnTo>
                <a:lnTo>
                  <a:pt x="1200" y="3951"/>
                </a:lnTo>
                <a:lnTo>
                  <a:pt x="1184" y="3972"/>
                </a:lnTo>
                <a:lnTo>
                  <a:pt x="1167" y="3995"/>
                </a:lnTo>
                <a:lnTo>
                  <a:pt x="1153" y="4022"/>
                </a:lnTo>
                <a:lnTo>
                  <a:pt x="1134" y="4061"/>
                </a:lnTo>
                <a:lnTo>
                  <a:pt x="1117" y="4103"/>
                </a:lnTo>
                <a:lnTo>
                  <a:pt x="1109" y="4240"/>
                </a:lnTo>
                <a:lnTo>
                  <a:pt x="1109" y="4246"/>
                </a:lnTo>
                <a:lnTo>
                  <a:pt x="1110" y="4250"/>
                </a:lnTo>
                <a:lnTo>
                  <a:pt x="1110" y="4255"/>
                </a:lnTo>
                <a:lnTo>
                  <a:pt x="1111" y="4293"/>
                </a:lnTo>
                <a:lnTo>
                  <a:pt x="1114" y="4342"/>
                </a:lnTo>
                <a:lnTo>
                  <a:pt x="1117" y="4395"/>
                </a:lnTo>
                <a:lnTo>
                  <a:pt x="1122" y="4452"/>
                </a:lnTo>
                <a:lnTo>
                  <a:pt x="1125" y="4511"/>
                </a:lnTo>
                <a:lnTo>
                  <a:pt x="1128" y="4569"/>
                </a:lnTo>
                <a:lnTo>
                  <a:pt x="1132" y="4625"/>
                </a:lnTo>
                <a:lnTo>
                  <a:pt x="1139" y="4746"/>
                </a:lnTo>
                <a:lnTo>
                  <a:pt x="1147" y="4865"/>
                </a:lnTo>
                <a:lnTo>
                  <a:pt x="1106" y="4865"/>
                </a:lnTo>
                <a:lnTo>
                  <a:pt x="1106" y="4855"/>
                </a:lnTo>
                <a:lnTo>
                  <a:pt x="1100" y="4777"/>
                </a:lnTo>
                <a:lnTo>
                  <a:pt x="1091" y="4626"/>
                </a:lnTo>
                <a:lnTo>
                  <a:pt x="1086" y="4548"/>
                </a:lnTo>
                <a:lnTo>
                  <a:pt x="1079" y="4465"/>
                </a:lnTo>
                <a:lnTo>
                  <a:pt x="1072" y="4377"/>
                </a:lnTo>
                <a:lnTo>
                  <a:pt x="1066" y="4287"/>
                </a:lnTo>
                <a:lnTo>
                  <a:pt x="1060" y="4199"/>
                </a:lnTo>
                <a:lnTo>
                  <a:pt x="1055" y="4116"/>
                </a:lnTo>
                <a:lnTo>
                  <a:pt x="1054" y="4070"/>
                </a:lnTo>
                <a:lnTo>
                  <a:pt x="1052" y="4032"/>
                </a:lnTo>
                <a:lnTo>
                  <a:pt x="1051" y="3998"/>
                </a:lnTo>
                <a:lnTo>
                  <a:pt x="1048" y="3939"/>
                </a:lnTo>
                <a:lnTo>
                  <a:pt x="1047" y="3908"/>
                </a:lnTo>
                <a:lnTo>
                  <a:pt x="1045" y="3876"/>
                </a:lnTo>
                <a:lnTo>
                  <a:pt x="1044" y="3836"/>
                </a:lnTo>
                <a:lnTo>
                  <a:pt x="1044" y="3737"/>
                </a:lnTo>
                <a:lnTo>
                  <a:pt x="1045" y="3677"/>
                </a:lnTo>
                <a:lnTo>
                  <a:pt x="1045" y="3610"/>
                </a:lnTo>
                <a:lnTo>
                  <a:pt x="1047" y="3540"/>
                </a:lnTo>
                <a:lnTo>
                  <a:pt x="1050" y="3467"/>
                </a:lnTo>
                <a:lnTo>
                  <a:pt x="1039" y="3444"/>
                </a:lnTo>
                <a:lnTo>
                  <a:pt x="1026" y="3425"/>
                </a:lnTo>
                <a:lnTo>
                  <a:pt x="1011" y="3404"/>
                </a:lnTo>
                <a:lnTo>
                  <a:pt x="995" y="3388"/>
                </a:lnTo>
                <a:lnTo>
                  <a:pt x="973" y="3371"/>
                </a:lnTo>
                <a:lnTo>
                  <a:pt x="946" y="3357"/>
                </a:lnTo>
                <a:lnTo>
                  <a:pt x="918" y="3343"/>
                </a:lnTo>
                <a:lnTo>
                  <a:pt x="889" y="3330"/>
                </a:lnTo>
                <a:lnTo>
                  <a:pt x="861" y="3318"/>
                </a:lnTo>
                <a:lnTo>
                  <a:pt x="834" y="3305"/>
                </a:lnTo>
                <a:lnTo>
                  <a:pt x="814" y="3292"/>
                </a:lnTo>
                <a:lnTo>
                  <a:pt x="789" y="3271"/>
                </a:lnTo>
                <a:lnTo>
                  <a:pt x="767" y="3252"/>
                </a:lnTo>
                <a:lnTo>
                  <a:pt x="746" y="3236"/>
                </a:lnTo>
                <a:lnTo>
                  <a:pt x="744" y="3364"/>
                </a:lnTo>
                <a:lnTo>
                  <a:pt x="743" y="3491"/>
                </a:lnTo>
                <a:lnTo>
                  <a:pt x="739" y="3768"/>
                </a:lnTo>
                <a:lnTo>
                  <a:pt x="739" y="3818"/>
                </a:lnTo>
                <a:lnTo>
                  <a:pt x="740" y="3851"/>
                </a:lnTo>
                <a:lnTo>
                  <a:pt x="740" y="3918"/>
                </a:lnTo>
                <a:lnTo>
                  <a:pt x="741" y="3951"/>
                </a:lnTo>
                <a:lnTo>
                  <a:pt x="741" y="4007"/>
                </a:lnTo>
                <a:lnTo>
                  <a:pt x="743" y="4029"/>
                </a:lnTo>
                <a:lnTo>
                  <a:pt x="743" y="4051"/>
                </a:lnTo>
                <a:lnTo>
                  <a:pt x="746" y="4061"/>
                </a:lnTo>
                <a:lnTo>
                  <a:pt x="747" y="4079"/>
                </a:lnTo>
                <a:lnTo>
                  <a:pt x="752" y="4100"/>
                </a:lnTo>
                <a:lnTo>
                  <a:pt x="756" y="4123"/>
                </a:lnTo>
                <a:lnTo>
                  <a:pt x="765" y="4174"/>
                </a:lnTo>
                <a:lnTo>
                  <a:pt x="781" y="4249"/>
                </a:lnTo>
                <a:lnTo>
                  <a:pt x="814" y="4402"/>
                </a:lnTo>
                <a:lnTo>
                  <a:pt x="828" y="4476"/>
                </a:lnTo>
                <a:lnTo>
                  <a:pt x="842" y="4544"/>
                </a:lnTo>
                <a:lnTo>
                  <a:pt x="862" y="4645"/>
                </a:lnTo>
                <a:lnTo>
                  <a:pt x="881" y="4751"/>
                </a:lnTo>
                <a:lnTo>
                  <a:pt x="902" y="4862"/>
                </a:lnTo>
                <a:lnTo>
                  <a:pt x="862" y="4862"/>
                </a:lnTo>
                <a:lnTo>
                  <a:pt x="856" y="4830"/>
                </a:lnTo>
                <a:lnTo>
                  <a:pt x="849" y="4791"/>
                </a:lnTo>
                <a:lnTo>
                  <a:pt x="840" y="4747"/>
                </a:lnTo>
                <a:lnTo>
                  <a:pt x="830" y="4698"/>
                </a:lnTo>
                <a:lnTo>
                  <a:pt x="820" y="4645"/>
                </a:lnTo>
                <a:lnTo>
                  <a:pt x="809" y="4591"/>
                </a:lnTo>
                <a:lnTo>
                  <a:pt x="797" y="4533"/>
                </a:lnTo>
                <a:lnTo>
                  <a:pt x="787" y="4476"/>
                </a:lnTo>
                <a:lnTo>
                  <a:pt x="775" y="4418"/>
                </a:lnTo>
                <a:lnTo>
                  <a:pt x="765" y="4361"/>
                </a:lnTo>
                <a:lnTo>
                  <a:pt x="753" y="4306"/>
                </a:lnTo>
                <a:lnTo>
                  <a:pt x="743" y="4255"/>
                </a:lnTo>
                <a:lnTo>
                  <a:pt x="734" y="4207"/>
                </a:lnTo>
                <a:lnTo>
                  <a:pt x="727" y="4165"/>
                </a:lnTo>
                <a:lnTo>
                  <a:pt x="719" y="4128"/>
                </a:lnTo>
                <a:lnTo>
                  <a:pt x="713" y="4097"/>
                </a:lnTo>
                <a:lnTo>
                  <a:pt x="706" y="4060"/>
                </a:lnTo>
                <a:lnTo>
                  <a:pt x="693" y="4045"/>
                </a:lnTo>
                <a:lnTo>
                  <a:pt x="675" y="4028"/>
                </a:lnTo>
                <a:lnTo>
                  <a:pt x="657" y="4008"/>
                </a:lnTo>
                <a:lnTo>
                  <a:pt x="638" y="3989"/>
                </a:lnTo>
                <a:lnTo>
                  <a:pt x="621" y="3970"/>
                </a:lnTo>
                <a:lnTo>
                  <a:pt x="604" y="3954"/>
                </a:lnTo>
                <a:lnTo>
                  <a:pt x="590" y="3941"/>
                </a:lnTo>
                <a:lnTo>
                  <a:pt x="581" y="3930"/>
                </a:lnTo>
                <a:lnTo>
                  <a:pt x="541" y="3890"/>
                </a:lnTo>
                <a:lnTo>
                  <a:pt x="529" y="3882"/>
                </a:lnTo>
                <a:lnTo>
                  <a:pt x="485" y="3864"/>
                </a:lnTo>
                <a:lnTo>
                  <a:pt x="448" y="3851"/>
                </a:lnTo>
                <a:lnTo>
                  <a:pt x="411" y="3836"/>
                </a:lnTo>
                <a:lnTo>
                  <a:pt x="339" y="3809"/>
                </a:lnTo>
                <a:lnTo>
                  <a:pt x="268" y="3783"/>
                </a:lnTo>
                <a:lnTo>
                  <a:pt x="254" y="3777"/>
                </a:lnTo>
                <a:lnTo>
                  <a:pt x="221" y="3765"/>
                </a:lnTo>
                <a:lnTo>
                  <a:pt x="205" y="3764"/>
                </a:lnTo>
                <a:lnTo>
                  <a:pt x="193" y="3765"/>
                </a:lnTo>
                <a:lnTo>
                  <a:pt x="167" y="3777"/>
                </a:lnTo>
                <a:lnTo>
                  <a:pt x="155" y="3781"/>
                </a:lnTo>
                <a:lnTo>
                  <a:pt x="134" y="3784"/>
                </a:lnTo>
                <a:lnTo>
                  <a:pt x="115" y="3783"/>
                </a:lnTo>
                <a:lnTo>
                  <a:pt x="96" y="3777"/>
                </a:lnTo>
                <a:lnTo>
                  <a:pt x="80" y="3768"/>
                </a:lnTo>
                <a:lnTo>
                  <a:pt x="66" y="3753"/>
                </a:lnTo>
                <a:lnTo>
                  <a:pt x="57" y="3736"/>
                </a:lnTo>
                <a:lnTo>
                  <a:pt x="56" y="3721"/>
                </a:lnTo>
                <a:lnTo>
                  <a:pt x="55" y="3705"/>
                </a:lnTo>
                <a:lnTo>
                  <a:pt x="55" y="3699"/>
                </a:lnTo>
                <a:lnTo>
                  <a:pt x="56" y="3690"/>
                </a:lnTo>
                <a:lnTo>
                  <a:pt x="60" y="3683"/>
                </a:lnTo>
                <a:lnTo>
                  <a:pt x="63" y="3678"/>
                </a:lnTo>
                <a:lnTo>
                  <a:pt x="68" y="3675"/>
                </a:lnTo>
                <a:lnTo>
                  <a:pt x="72" y="3671"/>
                </a:lnTo>
                <a:lnTo>
                  <a:pt x="77" y="3668"/>
                </a:lnTo>
                <a:lnTo>
                  <a:pt x="81" y="3663"/>
                </a:lnTo>
                <a:lnTo>
                  <a:pt x="97" y="3652"/>
                </a:lnTo>
                <a:lnTo>
                  <a:pt x="115" y="3646"/>
                </a:lnTo>
                <a:lnTo>
                  <a:pt x="134" y="3646"/>
                </a:lnTo>
                <a:lnTo>
                  <a:pt x="152" y="3650"/>
                </a:lnTo>
                <a:lnTo>
                  <a:pt x="168" y="3660"/>
                </a:lnTo>
                <a:lnTo>
                  <a:pt x="181" y="3675"/>
                </a:lnTo>
                <a:lnTo>
                  <a:pt x="189" y="3688"/>
                </a:lnTo>
                <a:lnTo>
                  <a:pt x="195" y="3702"/>
                </a:lnTo>
                <a:lnTo>
                  <a:pt x="202" y="3715"/>
                </a:lnTo>
                <a:lnTo>
                  <a:pt x="211" y="3725"/>
                </a:lnTo>
                <a:lnTo>
                  <a:pt x="237" y="3742"/>
                </a:lnTo>
                <a:lnTo>
                  <a:pt x="264" y="3755"/>
                </a:lnTo>
                <a:lnTo>
                  <a:pt x="326" y="3783"/>
                </a:lnTo>
                <a:lnTo>
                  <a:pt x="389" y="3809"/>
                </a:lnTo>
                <a:lnTo>
                  <a:pt x="460" y="3834"/>
                </a:lnTo>
                <a:lnTo>
                  <a:pt x="483" y="3843"/>
                </a:lnTo>
                <a:lnTo>
                  <a:pt x="507" y="3846"/>
                </a:lnTo>
                <a:lnTo>
                  <a:pt x="513" y="3842"/>
                </a:lnTo>
                <a:lnTo>
                  <a:pt x="517" y="3833"/>
                </a:lnTo>
                <a:lnTo>
                  <a:pt x="520" y="3820"/>
                </a:lnTo>
                <a:lnTo>
                  <a:pt x="522" y="3802"/>
                </a:lnTo>
                <a:lnTo>
                  <a:pt x="522" y="3784"/>
                </a:lnTo>
                <a:lnTo>
                  <a:pt x="523" y="3765"/>
                </a:lnTo>
                <a:lnTo>
                  <a:pt x="525" y="3712"/>
                </a:lnTo>
                <a:lnTo>
                  <a:pt x="525" y="3657"/>
                </a:lnTo>
                <a:lnTo>
                  <a:pt x="523" y="3604"/>
                </a:lnTo>
                <a:lnTo>
                  <a:pt x="523" y="3573"/>
                </a:lnTo>
                <a:lnTo>
                  <a:pt x="520" y="3541"/>
                </a:lnTo>
                <a:lnTo>
                  <a:pt x="519" y="3537"/>
                </a:lnTo>
                <a:lnTo>
                  <a:pt x="507" y="3525"/>
                </a:lnTo>
                <a:lnTo>
                  <a:pt x="504" y="3520"/>
                </a:lnTo>
                <a:lnTo>
                  <a:pt x="503" y="3516"/>
                </a:lnTo>
                <a:lnTo>
                  <a:pt x="503" y="3509"/>
                </a:lnTo>
                <a:lnTo>
                  <a:pt x="501" y="3504"/>
                </a:lnTo>
                <a:lnTo>
                  <a:pt x="483" y="3486"/>
                </a:lnTo>
                <a:lnTo>
                  <a:pt x="473" y="3478"/>
                </a:lnTo>
                <a:lnTo>
                  <a:pt x="466" y="3467"/>
                </a:lnTo>
                <a:lnTo>
                  <a:pt x="461" y="3453"/>
                </a:lnTo>
                <a:lnTo>
                  <a:pt x="458" y="3436"/>
                </a:lnTo>
                <a:lnTo>
                  <a:pt x="458" y="3420"/>
                </a:lnTo>
                <a:lnTo>
                  <a:pt x="461" y="3404"/>
                </a:lnTo>
                <a:lnTo>
                  <a:pt x="467" y="3388"/>
                </a:lnTo>
                <a:lnTo>
                  <a:pt x="475" y="3371"/>
                </a:lnTo>
                <a:lnTo>
                  <a:pt x="485" y="3358"/>
                </a:lnTo>
                <a:lnTo>
                  <a:pt x="491" y="3354"/>
                </a:lnTo>
                <a:lnTo>
                  <a:pt x="498" y="3348"/>
                </a:lnTo>
                <a:lnTo>
                  <a:pt x="519" y="3333"/>
                </a:lnTo>
                <a:lnTo>
                  <a:pt x="540" y="3323"/>
                </a:lnTo>
                <a:lnTo>
                  <a:pt x="547" y="3321"/>
                </a:lnTo>
                <a:lnTo>
                  <a:pt x="550" y="3323"/>
                </a:lnTo>
                <a:lnTo>
                  <a:pt x="556" y="3332"/>
                </a:lnTo>
                <a:lnTo>
                  <a:pt x="565" y="3339"/>
                </a:lnTo>
                <a:lnTo>
                  <a:pt x="576" y="3343"/>
                </a:lnTo>
                <a:lnTo>
                  <a:pt x="585" y="3349"/>
                </a:lnTo>
                <a:lnTo>
                  <a:pt x="603" y="3366"/>
                </a:lnTo>
                <a:lnTo>
                  <a:pt x="616" y="3383"/>
                </a:lnTo>
                <a:lnTo>
                  <a:pt x="624" y="3402"/>
                </a:lnTo>
                <a:lnTo>
                  <a:pt x="626" y="3425"/>
                </a:lnTo>
                <a:lnTo>
                  <a:pt x="622" y="3448"/>
                </a:lnTo>
                <a:lnTo>
                  <a:pt x="615" y="3467"/>
                </a:lnTo>
                <a:lnTo>
                  <a:pt x="604" y="3485"/>
                </a:lnTo>
                <a:lnTo>
                  <a:pt x="588" y="3498"/>
                </a:lnTo>
                <a:lnTo>
                  <a:pt x="575" y="3506"/>
                </a:lnTo>
                <a:lnTo>
                  <a:pt x="565" y="3513"/>
                </a:lnTo>
                <a:lnTo>
                  <a:pt x="556" y="3525"/>
                </a:lnTo>
                <a:lnTo>
                  <a:pt x="548" y="3541"/>
                </a:lnTo>
                <a:lnTo>
                  <a:pt x="545" y="3560"/>
                </a:lnTo>
                <a:lnTo>
                  <a:pt x="545" y="3599"/>
                </a:lnTo>
                <a:lnTo>
                  <a:pt x="544" y="3634"/>
                </a:lnTo>
                <a:lnTo>
                  <a:pt x="544" y="3671"/>
                </a:lnTo>
                <a:lnTo>
                  <a:pt x="541" y="3739"/>
                </a:lnTo>
                <a:lnTo>
                  <a:pt x="541" y="3806"/>
                </a:lnTo>
                <a:lnTo>
                  <a:pt x="544" y="3834"/>
                </a:lnTo>
                <a:lnTo>
                  <a:pt x="550" y="3859"/>
                </a:lnTo>
                <a:lnTo>
                  <a:pt x="563" y="3882"/>
                </a:lnTo>
                <a:lnTo>
                  <a:pt x="582" y="3902"/>
                </a:lnTo>
                <a:lnTo>
                  <a:pt x="637" y="3957"/>
                </a:lnTo>
                <a:lnTo>
                  <a:pt x="654" y="3973"/>
                </a:lnTo>
                <a:lnTo>
                  <a:pt x="672" y="3991"/>
                </a:lnTo>
                <a:lnTo>
                  <a:pt x="690" y="4007"/>
                </a:lnTo>
                <a:lnTo>
                  <a:pt x="705" y="4020"/>
                </a:lnTo>
                <a:lnTo>
                  <a:pt x="703" y="3983"/>
                </a:lnTo>
                <a:lnTo>
                  <a:pt x="703" y="3890"/>
                </a:lnTo>
                <a:lnTo>
                  <a:pt x="705" y="3843"/>
                </a:lnTo>
                <a:lnTo>
                  <a:pt x="706" y="3799"/>
                </a:lnTo>
                <a:lnTo>
                  <a:pt x="706" y="3647"/>
                </a:lnTo>
                <a:lnTo>
                  <a:pt x="712" y="3397"/>
                </a:lnTo>
                <a:lnTo>
                  <a:pt x="716" y="3209"/>
                </a:lnTo>
                <a:lnTo>
                  <a:pt x="694" y="3186"/>
                </a:lnTo>
                <a:lnTo>
                  <a:pt x="675" y="3165"/>
                </a:lnTo>
                <a:lnTo>
                  <a:pt x="660" y="3144"/>
                </a:lnTo>
                <a:lnTo>
                  <a:pt x="644" y="3125"/>
                </a:lnTo>
                <a:lnTo>
                  <a:pt x="629" y="3106"/>
                </a:lnTo>
                <a:lnTo>
                  <a:pt x="610" y="3084"/>
                </a:lnTo>
                <a:lnTo>
                  <a:pt x="588" y="3060"/>
                </a:lnTo>
                <a:lnTo>
                  <a:pt x="562" y="3038"/>
                </a:lnTo>
                <a:lnTo>
                  <a:pt x="534" y="3021"/>
                </a:lnTo>
                <a:lnTo>
                  <a:pt x="506" y="3009"/>
                </a:lnTo>
                <a:lnTo>
                  <a:pt x="476" y="2998"/>
                </a:lnTo>
                <a:lnTo>
                  <a:pt x="476" y="2995"/>
                </a:lnTo>
                <a:lnTo>
                  <a:pt x="483" y="2990"/>
                </a:lnTo>
                <a:lnTo>
                  <a:pt x="495" y="2984"/>
                </a:lnTo>
                <a:lnTo>
                  <a:pt x="514" y="2975"/>
                </a:lnTo>
                <a:lnTo>
                  <a:pt x="537" y="2966"/>
                </a:lnTo>
                <a:lnTo>
                  <a:pt x="563" y="2957"/>
                </a:lnTo>
                <a:lnTo>
                  <a:pt x="593" y="2950"/>
                </a:lnTo>
                <a:lnTo>
                  <a:pt x="625" y="2944"/>
                </a:lnTo>
                <a:lnTo>
                  <a:pt x="660" y="2941"/>
                </a:lnTo>
                <a:lnTo>
                  <a:pt x="696" y="2939"/>
                </a:lnTo>
                <a:lnTo>
                  <a:pt x="733" y="2944"/>
                </a:lnTo>
                <a:lnTo>
                  <a:pt x="734" y="2931"/>
                </a:lnTo>
                <a:lnTo>
                  <a:pt x="736" y="2914"/>
                </a:lnTo>
                <a:lnTo>
                  <a:pt x="736" y="2858"/>
                </a:lnTo>
                <a:lnTo>
                  <a:pt x="744" y="2721"/>
                </a:lnTo>
                <a:lnTo>
                  <a:pt x="750" y="2600"/>
                </a:lnTo>
                <a:lnTo>
                  <a:pt x="755" y="2540"/>
                </a:lnTo>
                <a:lnTo>
                  <a:pt x="761" y="2479"/>
                </a:lnTo>
                <a:lnTo>
                  <a:pt x="753" y="2472"/>
                </a:lnTo>
                <a:lnTo>
                  <a:pt x="741" y="2462"/>
                </a:lnTo>
                <a:lnTo>
                  <a:pt x="725" y="2447"/>
                </a:lnTo>
                <a:lnTo>
                  <a:pt x="706" y="2431"/>
                </a:lnTo>
                <a:lnTo>
                  <a:pt x="685" y="2416"/>
                </a:lnTo>
                <a:lnTo>
                  <a:pt x="665" y="2398"/>
                </a:lnTo>
                <a:lnTo>
                  <a:pt x="643" y="2382"/>
                </a:lnTo>
                <a:lnTo>
                  <a:pt x="624" y="2366"/>
                </a:lnTo>
                <a:lnTo>
                  <a:pt x="606" y="2353"/>
                </a:lnTo>
                <a:lnTo>
                  <a:pt x="593" y="2341"/>
                </a:lnTo>
                <a:lnTo>
                  <a:pt x="582" y="2333"/>
                </a:lnTo>
                <a:lnTo>
                  <a:pt x="578" y="2331"/>
                </a:lnTo>
                <a:lnTo>
                  <a:pt x="554" y="2316"/>
                </a:lnTo>
                <a:lnTo>
                  <a:pt x="531" y="2307"/>
                </a:lnTo>
                <a:lnTo>
                  <a:pt x="504" y="2304"/>
                </a:lnTo>
                <a:lnTo>
                  <a:pt x="476" y="2305"/>
                </a:lnTo>
                <a:lnTo>
                  <a:pt x="408" y="2317"/>
                </a:lnTo>
                <a:lnTo>
                  <a:pt x="342" y="2332"/>
                </a:lnTo>
                <a:lnTo>
                  <a:pt x="307" y="2339"/>
                </a:lnTo>
                <a:lnTo>
                  <a:pt x="273" y="2347"/>
                </a:lnTo>
                <a:lnTo>
                  <a:pt x="255" y="2351"/>
                </a:lnTo>
                <a:lnTo>
                  <a:pt x="234" y="2354"/>
                </a:lnTo>
                <a:lnTo>
                  <a:pt x="217" y="2360"/>
                </a:lnTo>
                <a:lnTo>
                  <a:pt x="200" y="2369"/>
                </a:lnTo>
                <a:lnTo>
                  <a:pt x="193" y="2378"/>
                </a:lnTo>
                <a:lnTo>
                  <a:pt x="189" y="2387"/>
                </a:lnTo>
                <a:lnTo>
                  <a:pt x="186" y="2395"/>
                </a:lnTo>
                <a:lnTo>
                  <a:pt x="181" y="2406"/>
                </a:lnTo>
                <a:lnTo>
                  <a:pt x="171" y="2423"/>
                </a:lnTo>
                <a:lnTo>
                  <a:pt x="156" y="2437"/>
                </a:lnTo>
                <a:lnTo>
                  <a:pt x="139" y="2448"/>
                </a:lnTo>
                <a:lnTo>
                  <a:pt x="116" y="2457"/>
                </a:lnTo>
                <a:lnTo>
                  <a:pt x="94" y="2459"/>
                </a:lnTo>
                <a:lnTo>
                  <a:pt x="72" y="2454"/>
                </a:lnTo>
                <a:lnTo>
                  <a:pt x="53" y="2444"/>
                </a:lnTo>
                <a:lnTo>
                  <a:pt x="34" y="2429"/>
                </a:lnTo>
                <a:lnTo>
                  <a:pt x="28" y="2420"/>
                </a:lnTo>
                <a:lnTo>
                  <a:pt x="21" y="2412"/>
                </a:lnTo>
                <a:lnTo>
                  <a:pt x="13" y="2404"/>
                </a:lnTo>
                <a:lnTo>
                  <a:pt x="3" y="2400"/>
                </a:lnTo>
                <a:lnTo>
                  <a:pt x="0" y="2397"/>
                </a:lnTo>
                <a:lnTo>
                  <a:pt x="0" y="2390"/>
                </a:lnTo>
                <a:lnTo>
                  <a:pt x="3" y="2379"/>
                </a:lnTo>
                <a:lnTo>
                  <a:pt x="12" y="2356"/>
                </a:lnTo>
                <a:lnTo>
                  <a:pt x="25" y="2329"/>
                </a:lnTo>
                <a:lnTo>
                  <a:pt x="35" y="2317"/>
                </a:lnTo>
                <a:lnTo>
                  <a:pt x="50" y="2307"/>
                </a:lnTo>
                <a:lnTo>
                  <a:pt x="66" y="2298"/>
                </a:lnTo>
                <a:lnTo>
                  <a:pt x="85" y="2292"/>
                </a:lnTo>
                <a:lnTo>
                  <a:pt x="108" y="2289"/>
                </a:lnTo>
                <a:lnTo>
                  <a:pt x="130" y="2291"/>
                </a:lnTo>
                <a:lnTo>
                  <a:pt x="142" y="2297"/>
                </a:lnTo>
                <a:lnTo>
                  <a:pt x="152" y="2304"/>
                </a:lnTo>
                <a:lnTo>
                  <a:pt x="162" y="2313"/>
                </a:lnTo>
                <a:lnTo>
                  <a:pt x="172" y="2319"/>
                </a:lnTo>
                <a:lnTo>
                  <a:pt x="177" y="2320"/>
                </a:lnTo>
                <a:lnTo>
                  <a:pt x="189" y="2320"/>
                </a:lnTo>
                <a:lnTo>
                  <a:pt x="193" y="2322"/>
                </a:lnTo>
                <a:lnTo>
                  <a:pt x="196" y="2323"/>
                </a:lnTo>
                <a:lnTo>
                  <a:pt x="199" y="2326"/>
                </a:lnTo>
                <a:lnTo>
                  <a:pt x="202" y="2328"/>
                </a:lnTo>
                <a:lnTo>
                  <a:pt x="203" y="2331"/>
                </a:lnTo>
                <a:lnTo>
                  <a:pt x="206" y="2332"/>
                </a:lnTo>
                <a:lnTo>
                  <a:pt x="211" y="2332"/>
                </a:lnTo>
                <a:lnTo>
                  <a:pt x="242" y="2329"/>
                </a:lnTo>
                <a:lnTo>
                  <a:pt x="274" y="2325"/>
                </a:lnTo>
                <a:lnTo>
                  <a:pt x="327" y="2316"/>
                </a:lnTo>
                <a:lnTo>
                  <a:pt x="382" y="2307"/>
                </a:lnTo>
                <a:lnTo>
                  <a:pt x="432" y="2295"/>
                </a:lnTo>
                <a:lnTo>
                  <a:pt x="451" y="2291"/>
                </a:lnTo>
                <a:lnTo>
                  <a:pt x="469" y="2288"/>
                </a:lnTo>
                <a:lnTo>
                  <a:pt x="485" y="2283"/>
                </a:lnTo>
                <a:lnTo>
                  <a:pt x="498" y="2279"/>
                </a:lnTo>
                <a:lnTo>
                  <a:pt x="507" y="2273"/>
                </a:lnTo>
                <a:lnTo>
                  <a:pt x="509" y="2266"/>
                </a:lnTo>
                <a:lnTo>
                  <a:pt x="504" y="2251"/>
                </a:lnTo>
                <a:lnTo>
                  <a:pt x="489" y="2221"/>
                </a:lnTo>
                <a:lnTo>
                  <a:pt x="472" y="2189"/>
                </a:lnTo>
                <a:lnTo>
                  <a:pt x="453" y="2157"/>
                </a:lnTo>
                <a:lnTo>
                  <a:pt x="417" y="2102"/>
                </a:lnTo>
                <a:lnTo>
                  <a:pt x="380" y="2047"/>
                </a:lnTo>
                <a:lnTo>
                  <a:pt x="317" y="2030"/>
                </a:lnTo>
                <a:lnTo>
                  <a:pt x="254" y="2014"/>
                </a:lnTo>
                <a:lnTo>
                  <a:pt x="236" y="2009"/>
                </a:lnTo>
                <a:lnTo>
                  <a:pt x="215" y="2003"/>
                </a:lnTo>
                <a:lnTo>
                  <a:pt x="193" y="1999"/>
                </a:lnTo>
                <a:lnTo>
                  <a:pt x="171" y="1996"/>
                </a:lnTo>
                <a:lnTo>
                  <a:pt x="150" y="1999"/>
                </a:lnTo>
                <a:lnTo>
                  <a:pt x="131" y="2006"/>
                </a:lnTo>
                <a:lnTo>
                  <a:pt x="109" y="2016"/>
                </a:lnTo>
                <a:lnTo>
                  <a:pt x="85" y="2021"/>
                </a:lnTo>
                <a:lnTo>
                  <a:pt x="62" y="2019"/>
                </a:lnTo>
                <a:lnTo>
                  <a:pt x="40" y="2014"/>
                </a:lnTo>
                <a:lnTo>
                  <a:pt x="22" y="2002"/>
                </a:lnTo>
                <a:lnTo>
                  <a:pt x="12" y="1987"/>
                </a:lnTo>
                <a:lnTo>
                  <a:pt x="7" y="1966"/>
                </a:lnTo>
                <a:lnTo>
                  <a:pt x="6" y="1946"/>
                </a:lnTo>
                <a:lnTo>
                  <a:pt x="12" y="1924"/>
                </a:lnTo>
                <a:lnTo>
                  <a:pt x="21" y="1904"/>
                </a:lnTo>
                <a:lnTo>
                  <a:pt x="35" y="1888"/>
                </a:lnTo>
                <a:lnTo>
                  <a:pt x="56" y="1878"/>
                </a:lnTo>
                <a:lnTo>
                  <a:pt x="80" y="1873"/>
                </a:lnTo>
                <a:lnTo>
                  <a:pt x="105" y="1876"/>
                </a:lnTo>
                <a:lnTo>
                  <a:pt x="127" y="1884"/>
                </a:lnTo>
                <a:lnTo>
                  <a:pt x="144" y="1896"/>
                </a:lnTo>
                <a:lnTo>
                  <a:pt x="155" y="1907"/>
                </a:lnTo>
                <a:lnTo>
                  <a:pt x="172" y="1947"/>
                </a:lnTo>
                <a:lnTo>
                  <a:pt x="183" y="1960"/>
                </a:lnTo>
                <a:lnTo>
                  <a:pt x="196" y="1969"/>
                </a:lnTo>
                <a:lnTo>
                  <a:pt x="211" y="1975"/>
                </a:lnTo>
                <a:lnTo>
                  <a:pt x="227" y="1981"/>
                </a:lnTo>
                <a:lnTo>
                  <a:pt x="295" y="2003"/>
                </a:lnTo>
                <a:lnTo>
                  <a:pt x="363" y="2024"/>
                </a:lnTo>
                <a:lnTo>
                  <a:pt x="351" y="2009"/>
                </a:lnTo>
                <a:lnTo>
                  <a:pt x="338" y="1996"/>
                </a:lnTo>
                <a:lnTo>
                  <a:pt x="326" y="1988"/>
                </a:lnTo>
                <a:lnTo>
                  <a:pt x="313" y="1983"/>
                </a:lnTo>
                <a:lnTo>
                  <a:pt x="298" y="1980"/>
                </a:lnTo>
                <a:lnTo>
                  <a:pt x="284" y="1974"/>
                </a:lnTo>
                <a:lnTo>
                  <a:pt x="267" y="1963"/>
                </a:lnTo>
                <a:lnTo>
                  <a:pt x="254" y="1950"/>
                </a:lnTo>
                <a:lnTo>
                  <a:pt x="246" y="1934"/>
                </a:lnTo>
                <a:lnTo>
                  <a:pt x="243" y="1916"/>
                </a:lnTo>
                <a:lnTo>
                  <a:pt x="245" y="1897"/>
                </a:lnTo>
                <a:lnTo>
                  <a:pt x="254" y="1878"/>
                </a:lnTo>
                <a:lnTo>
                  <a:pt x="258" y="1872"/>
                </a:lnTo>
                <a:lnTo>
                  <a:pt x="267" y="1857"/>
                </a:lnTo>
                <a:lnTo>
                  <a:pt x="270" y="1854"/>
                </a:lnTo>
                <a:lnTo>
                  <a:pt x="277" y="1850"/>
                </a:lnTo>
                <a:lnTo>
                  <a:pt x="284" y="1847"/>
                </a:lnTo>
                <a:lnTo>
                  <a:pt x="290" y="1845"/>
                </a:lnTo>
                <a:lnTo>
                  <a:pt x="305" y="1844"/>
                </a:lnTo>
                <a:lnTo>
                  <a:pt x="321" y="1843"/>
                </a:lnTo>
                <a:lnTo>
                  <a:pt x="342" y="1848"/>
                </a:lnTo>
                <a:lnTo>
                  <a:pt x="357" y="1859"/>
                </a:lnTo>
                <a:lnTo>
                  <a:pt x="370" y="1872"/>
                </a:lnTo>
                <a:lnTo>
                  <a:pt x="377" y="1890"/>
                </a:lnTo>
                <a:lnTo>
                  <a:pt x="382" y="1909"/>
                </a:lnTo>
                <a:lnTo>
                  <a:pt x="383" y="1929"/>
                </a:lnTo>
                <a:lnTo>
                  <a:pt x="380" y="1947"/>
                </a:lnTo>
                <a:lnTo>
                  <a:pt x="376" y="1966"/>
                </a:lnTo>
                <a:lnTo>
                  <a:pt x="374" y="1984"/>
                </a:lnTo>
                <a:lnTo>
                  <a:pt x="382" y="2002"/>
                </a:lnTo>
                <a:lnTo>
                  <a:pt x="391" y="2018"/>
                </a:lnTo>
                <a:lnTo>
                  <a:pt x="401" y="2036"/>
                </a:lnTo>
                <a:lnTo>
                  <a:pt x="461" y="2050"/>
                </a:lnTo>
                <a:lnTo>
                  <a:pt x="519" y="2068"/>
                </a:lnTo>
                <a:lnTo>
                  <a:pt x="523" y="2070"/>
                </a:lnTo>
                <a:lnTo>
                  <a:pt x="532" y="2071"/>
                </a:lnTo>
                <a:lnTo>
                  <a:pt x="542" y="2073"/>
                </a:lnTo>
                <a:lnTo>
                  <a:pt x="551" y="2073"/>
                </a:lnTo>
                <a:lnTo>
                  <a:pt x="559" y="2071"/>
                </a:lnTo>
                <a:lnTo>
                  <a:pt x="559" y="2068"/>
                </a:lnTo>
                <a:lnTo>
                  <a:pt x="520" y="2012"/>
                </a:lnTo>
                <a:lnTo>
                  <a:pt x="481" y="1950"/>
                </a:lnTo>
                <a:lnTo>
                  <a:pt x="436" y="1888"/>
                </a:lnTo>
                <a:lnTo>
                  <a:pt x="430" y="1878"/>
                </a:lnTo>
                <a:lnTo>
                  <a:pt x="422" y="1865"/>
                </a:lnTo>
                <a:lnTo>
                  <a:pt x="411" y="1848"/>
                </a:lnTo>
                <a:lnTo>
                  <a:pt x="401" y="1834"/>
                </a:lnTo>
                <a:lnTo>
                  <a:pt x="389" y="1819"/>
                </a:lnTo>
                <a:lnTo>
                  <a:pt x="380" y="1809"/>
                </a:lnTo>
                <a:lnTo>
                  <a:pt x="373" y="1803"/>
                </a:lnTo>
                <a:lnTo>
                  <a:pt x="355" y="1800"/>
                </a:lnTo>
                <a:lnTo>
                  <a:pt x="338" y="1798"/>
                </a:lnTo>
                <a:lnTo>
                  <a:pt x="320" y="1800"/>
                </a:lnTo>
                <a:lnTo>
                  <a:pt x="302" y="1797"/>
                </a:lnTo>
                <a:lnTo>
                  <a:pt x="284" y="1791"/>
                </a:lnTo>
                <a:lnTo>
                  <a:pt x="268" y="1779"/>
                </a:lnTo>
                <a:lnTo>
                  <a:pt x="255" y="1764"/>
                </a:lnTo>
                <a:lnTo>
                  <a:pt x="248" y="1747"/>
                </a:lnTo>
                <a:lnTo>
                  <a:pt x="243" y="1729"/>
                </a:lnTo>
                <a:lnTo>
                  <a:pt x="243" y="1708"/>
                </a:lnTo>
                <a:lnTo>
                  <a:pt x="249" y="1688"/>
                </a:lnTo>
                <a:lnTo>
                  <a:pt x="259" y="1671"/>
                </a:lnTo>
                <a:lnTo>
                  <a:pt x="276" y="1657"/>
                </a:lnTo>
                <a:lnTo>
                  <a:pt x="293" y="1645"/>
                </a:lnTo>
                <a:lnTo>
                  <a:pt x="313" y="1636"/>
                </a:lnTo>
                <a:lnTo>
                  <a:pt x="333" y="1632"/>
                </a:lnTo>
                <a:lnTo>
                  <a:pt x="352" y="1629"/>
                </a:lnTo>
                <a:lnTo>
                  <a:pt x="370" y="1630"/>
                </a:lnTo>
                <a:lnTo>
                  <a:pt x="383" y="1635"/>
                </a:lnTo>
                <a:lnTo>
                  <a:pt x="404" y="1649"/>
                </a:lnTo>
                <a:lnTo>
                  <a:pt x="419" y="1669"/>
                </a:lnTo>
                <a:lnTo>
                  <a:pt x="426" y="1692"/>
                </a:lnTo>
                <a:lnTo>
                  <a:pt x="427" y="1716"/>
                </a:lnTo>
                <a:lnTo>
                  <a:pt x="425" y="1728"/>
                </a:lnTo>
                <a:lnTo>
                  <a:pt x="419" y="1741"/>
                </a:lnTo>
                <a:lnTo>
                  <a:pt x="411" y="1756"/>
                </a:lnTo>
                <a:lnTo>
                  <a:pt x="407" y="1769"/>
                </a:lnTo>
                <a:lnTo>
                  <a:pt x="404" y="1782"/>
                </a:lnTo>
                <a:lnTo>
                  <a:pt x="405" y="1794"/>
                </a:lnTo>
                <a:lnTo>
                  <a:pt x="408" y="1800"/>
                </a:lnTo>
                <a:lnTo>
                  <a:pt x="414" y="1810"/>
                </a:lnTo>
                <a:lnTo>
                  <a:pt x="422" y="1822"/>
                </a:lnTo>
                <a:lnTo>
                  <a:pt x="430" y="1837"/>
                </a:lnTo>
                <a:lnTo>
                  <a:pt x="439" y="1850"/>
                </a:lnTo>
                <a:lnTo>
                  <a:pt x="448" y="1860"/>
                </a:lnTo>
                <a:lnTo>
                  <a:pt x="454" y="1869"/>
                </a:lnTo>
                <a:lnTo>
                  <a:pt x="458" y="1871"/>
                </a:lnTo>
                <a:lnTo>
                  <a:pt x="463" y="1866"/>
                </a:lnTo>
                <a:lnTo>
                  <a:pt x="467" y="1857"/>
                </a:lnTo>
                <a:lnTo>
                  <a:pt x="473" y="1848"/>
                </a:lnTo>
                <a:lnTo>
                  <a:pt x="478" y="1843"/>
                </a:lnTo>
                <a:lnTo>
                  <a:pt x="485" y="1837"/>
                </a:lnTo>
                <a:lnTo>
                  <a:pt x="494" y="1829"/>
                </a:lnTo>
                <a:lnTo>
                  <a:pt x="506" y="1820"/>
                </a:lnTo>
                <a:lnTo>
                  <a:pt x="514" y="1814"/>
                </a:lnTo>
                <a:lnTo>
                  <a:pt x="522" y="1812"/>
                </a:lnTo>
                <a:lnTo>
                  <a:pt x="540" y="1810"/>
                </a:lnTo>
                <a:lnTo>
                  <a:pt x="557" y="1807"/>
                </a:lnTo>
                <a:lnTo>
                  <a:pt x="575" y="1806"/>
                </a:lnTo>
                <a:lnTo>
                  <a:pt x="593" y="1807"/>
                </a:lnTo>
                <a:lnTo>
                  <a:pt x="597" y="1809"/>
                </a:lnTo>
                <a:lnTo>
                  <a:pt x="612" y="1814"/>
                </a:lnTo>
                <a:lnTo>
                  <a:pt x="616" y="1814"/>
                </a:lnTo>
                <a:lnTo>
                  <a:pt x="621" y="1807"/>
                </a:lnTo>
                <a:lnTo>
                  <a:pt x="622" y="1794"/>
                </a:lnTo>
                <a:lnTo>
                  <a:pt x="624" y="1779"/>
                </a:lnTo>
                <a:lnTo>
                  <a:pt x="624" y="1756"/>
                </a:lnTo>
                <a:lnTo>
                  <a:pt x="625" y="1735"/>
                </a:lnTo>
                <a:lnTo>
                  <a:pt x="625" y="1714"/>
                </a:lnTo>
                <a:lnTo>
                  <a:pt x="622" y="1694"/>
                </a:lnTo>
                <a:lnTo>
                  <a:pt x="616" y="1680"/>
                </a:lnTo>
                <a:lnTo>
                  <a:pt x="607" y="1671"/>
                </a:lnTo>
                <a:lnTo>
                  <a:pt x="587" y="1654"/>
                </a:lnTo>
                <a:lnTo>
                  <a:pt x="573" y="1638"/>
                </a:lnTo>
                <a:lnTo>
                  <a:pt x="565" y="1618"/>
                </a:lnTo>
                <a:lnTo>
                  <a:pt x="563" y="1596"/>
                </a:lnTo>
                <a:lnTo>
                  <a:pt x="566" y="1580"/>
                </a:lnTo>
                <a:lnTo>
                  <a:pt x="575" y="1562"/>
                </a:lnTo>
                <a:lnTo>
                  <a:pt x="588" y="1546"/>
                </a:lnTo>
                <a:lnTo>
                  <a:pt x="604" y="1530"/>
                </a:lnTo>
                <a:lnTo>
                  <a:pt x="624" y="1518"/>
                </a:lnTo>
                <a:lnTo>
                  <a:pt x="644" y="1512"/>
                </a:lnTo>
                <a:lnTo>
                  <a:pt x="668" y="1512"/>
                </a:lnTo>
                <a:lnTo>
                  <a:pt x="691" y="1521"/>
                </a:lnTo>
                <a:lnTo>
                  <a:pt x="708" y="1533"/>
                </a:lnTo>
                <a:lnTo>
                  <a:pt x="721" y="1545"/>
                </a:lnTo>
                <a:lnTo>
                  <a:pt x="731" y="1559"/>
                </a:lnTo>
                <a:lnTo>
                  <a:pt x="737" y="1576"/>
                </a:lnTo>
                <a:lnTo>
                  <a:pt x="737" y="1595"/>
                </a:lnTo>
                <a:lnTo>
                  <a:pt x="731" y="1615"/>
                </a:lnTo>
                <a:lnTo>
                  <a:pt x="722" y="1632"/>
                </a:lnTo>
                <a:lnTo>
                  <a:pt x="709" y="1646"/>
                </a:lnTo>
                <a:lnTo>
                  <a:pt x="696" y="1660"/>
                </a:lnTo>
                <a:lnTo>
                  <a:pt x="681" y="1671"/>
                </a:lnTo>
                <a:lnTo>
                  <a:pt x="669" y="1686"/>
                </a:lnTo>
                <a:lnTo>
                  <a:pt x="660" y="1704"/>
                </a:lnTo>
                <a:lnTo>
                  <a:pt x="650" y="1747"/>
                </a:lnTo>
                <a:lnTo>
                  <a:pt x="644" y="1791"/>
                </a:lnTo>
                <a:lnTo>
                  <a:pt x="640" y="1834"/>
                </a:lnTo>
                <a:lnTo>
                  <a:pt x="640" y="1851"/>
                </a:lnTo>
                <a:lnTo>
                  <a:pt x="644" y="1868"/>
                </a:lnTo>
                <a:lnTo>
                  <a:pt x="647" y="1885"/>
                </a:lnTo>
                <a:lnTo>
                  <a:pt x="644" y="1900"/>
                </a:lnTo>
                <a:lnTo>
                  <a:pt x="635" y="1929"/>
                </a:lnTo>
                <a:lnTo>
                  <a:pt x="632" y="1944"/>
                </a:lnTo>
                <a:lnTo>
                  <a:pt x="635" y="1958"/>
                </a:lnTo>
                <a:lnTo>
                  <a:pt x="643" y="1971"/>
                </a:lnTo>
                <a:lnTo>
                  <a:pt x="652" y="1981"/>
                </a:lnTo>
                <a:lnTo>
                  <a:pt x="660" y="1993"/>
                </a:lnTo>
                <a:lnTo>
                  <a:pt x="680" y="2019"/>
                </a:lnTo>
                <a:lnTo>
                  <a:pt x="699" y="2047"/>
                </a:lnTo>
                <a:lnTo>
                  <a:pt x="746" y="2106"/>
                </a:lnTo>
                <a:lnTo>
                  <a:pt x="796" y="2164"/>
                </a:lnTo>
                <a:lnTo>
                  <a:pt x="800" y="2171"/>
                </a:lnTo>
                <a:lnTo>
                  <a:pt x="809" y="2180"/>
                </a:lnTo>
                <a:lnTo>
                  <a:pt x="818" y="2190"/>
                </a:lnTo>
                <a:lnTo>
                  <a:pt x="827" y="2199"/>
                </a:lnTo>
                <a:lnTo>
                  <a:pt x="836" y="2202"/>
                </a:lnTo>
                <a:lnTo>
                  <a:pt x="843" y="2198"/>
                </a:lnTo>
                <a:lnTo>
                  <a:pt x="852" y="2190"/>
                </a:lnTo>
                <a:lnTo>
                  <a:pt x="859" y="2180"/>
                </a:lnTo>
                <a:lnTo>
                  <a:pt x="867" y="2171"/>
                </a:lnTo>
                <a:lnTo>
                  <a:pt x="871" y="2165"/>
                </a:lnTo>
                <a:lnTo>
                  <a:pt x="889" y="2140"/>
                </a:lnTo>
                <a:lnTo>
                  <a:pt x="899" y="2117"/>
                </a:lnTo>
                <a:lnTo>
                  <a:pt x="904" y="2090"/>
                </a:lnTo>
                <a:lnTo>
                  <a:pt x="902" y="2061"/>
                </a:lnTo>
                <a:lnTo>
                  <a:pt x="895" y="2016"/>
                </a:lnTo>
                <a:lnTo>
                  <a:pt x="886" y="1972"/>
                </a:lnTo>
                <a:lnTo>
                  <a:pt x="876" y="1928"/>
                </a:lnTo>
                <a:lnTo>
                  <a:pt x="861" y="1857"/>
                </a:lnTo>
                <a:lnTo>
                  <a:pt x="858" y="1843"/>
                </a:lnTo>
                <a:lnTo>
                  <a:pt x="856" y="1828"/>
                </a:lnTo>
                <a:lnTo>
                  <a:pt x="853" y="1812"/>
                </a:lnTo>
                <a:lnTo>
                  <a:pt x="848" y="1798"/>
                </a:lnTo>
                <a:lnTo>
                  <a:pt x="839" y="1786"/>
                </a:lnTo>
                <a:lnTo>
                  <a:pt x="830" y="1779"/>
                </a:lnTo>
                <a:lnTo>
                  <a:pt x="821" y="1775"/>
                </a:lnTo>
                <a:lnTo>
                  <a:pt x="811" y="1772"/>
                </a:lnTo>
                <a:lnTo>
                  <a:pt x="799" y="1767"/>
                </a:lnTo>
                <a:lnTo>
                  <a:pt x="778" y="1757"/>
                </a:lnTo>
                <a:lnTo>
                  <a:pt x="764" y="1742"/>
                </a:lnTo>
                <a:lnTo>
                  <a:pt x="752" y="1725"/>
                </a:lnTo>
                <a:lnTo>
                  <a:pt x="743" y="1702"/>
                </a:lnTo>
                <a:lnTo>
                  <a:pt x="743" y="1680"/>
                </a:lnTo>
                <a:lnTo>
                  <a:pt x="747" y="1660"/>
                </a:lnTo>
                <a:lnTo>
                  <a:pt x="759" y="1639"/>
                </a:lnTo>
                <a:lnTo>
                  <a:pt x="777" y="1620"/>
                </a:lnTo>
                <a:lnTo>
                  <a:pt x="784" y="1614"/>
                </a:lnTo>
                <a:lnTo>
                  <a:pt x="796" y="1607"/>
                </a:lnTo>
                <a:lnTo>
                  <a:pt x="812" y="1599"/>
                </a:lnTo>
                <a:lnTo>
                  <a:pt x="830" y="1595"/>
                </a:lnTo>
                <a:lnTo>
                  <a:pt x="851" y="1593"/>
                </a:lnTo>
                <a:lnTo>
                  <a:pt x="870" y="1596"/>
                </a:lnTo>
                <a:lnTo>
                  <a:pt x="890" y="1607"/>
                </a:lnTo>
                <a:lnTo>
                  <a:pt x="910" y="1626"/>
                </a:lnTo>
                <a:lnTo>
                  <a:pt x="924" y="1648"/>
                </a:lnTo>
                <a:lnTo>
                  <a:pt x="930" y="1667"/>
                </a:lnTo>
                <a:lnTo>
                  <a:pt x="933" y="1689"/>
                </a:lnTo>
                <a:lnTo>
                  <a:pt x="930" y="1711"/>
                </a:lnTo>
                <a:lnTo>
                  <a:pt x="923" y="1723"/>
                </a:lnTo>
                <a:lnTo>
                  <a:pt x="914" y="1733"/>
                </a:lnTo>
                <a:lnTo>
                  <a:pt x="904" y="1744"/>
                </a:lnTo>
                <a:lnTo>
                  <a:pt x="896" y="1756"/>
                </a:lnTo>
                <a:lnTo>
                  <a:pt x="895" y="1760"/>
                </a:lnTo>
                <a:lnTo>
                  <a:pt x="895" y="1772"/>
                </a:lnTo>
                <a:lnTo>
                  <a:pt x="893" y="1776"/>
                </a:lnTo>
                <a:lnTo>
                  <a:pt x="890" y="1779"/>
                </a:lnTo>
                <a:lnTo>
                  <a:pt x="889" y="1782"/>
                </a:lnTo>
                <a:lnTo>
                  <a:pt x="883" y="1788"/>
                </a:lnTo>
                <a:lnTo>
                  <a:pt x="881" y="1791"/>
                </a:lnTo>
                <a:lnTo>
                  <a:pt x="881" y="1816"/>
                </a:lnTo>
                <a:lnTo>
                  <a:pt x="884" y="1838"/>
                </a:lnTo>
                <a:lnTo>
                  <a:pt x="887" y="1859"/>
                </a:lnTo>
                <a:lnTo>
                  <a:pt x="895" y="1912"/>
                </a:lnTo>
                <a:lnTo>
                  <a:pt x="904" y="1966"/>
                </a:lnTo>
                <a:lnTo>
                  <a:pt x="915" y="2016"/>
                </a:lnTo>
                <a:lnTo>
                  <a:pt x="918" y="2036"/>
                </a:lnTo>
                <a:lnTo>
                  <a:pt x="923" y="2053"/>
                </a:lnTo>
                <a:lnTo>
                  <a:pt x="926" y="2070"/>
                </a:lnTo>
                <a:lnTo>
                  <a:pt x="932" y="2083"/>
                </a:lnTo>
                <a:lnTo>
                  <a:pt x="938" y="2092"/>
                </a:lnTo>
                <a:lnTo>
                  <a:pt x="945" y="2093"/>
                </a:lnTo>
                <a:lnTo>
                  <a:pt x="963" y="2089"/>
                </a:lnTo>
                <a:lnTo>
                  <a:pt x="980" y="2080"/>
                </a:lnTo>
                <a:lnTo>
                  <a:pt x="996" y="2073"/>
                </a:lnTo>
                <a:lnTo>
                  <a:pt x="1033" y="2053"/>
                </a:lnTo>
                <a:lnTo>
                  <a:pt x="1070" y="2033"/>
                </a:lnTo>
                <a:lnTo>
                  <a:pt x="1125" y="2000"/>
                </a:lnTo>
                <a:lnTo>
                  <a:pt x="1176" y="1968"/>
                </a:lnTo>
                <a:lnTo>
                  <a:pt x="1191" y="1866"/>
                </a:lnTo>
                <a:lnTo>
                  <a:pt x="1232" y="1624"/>
                </a:lnTo>
                <a:lnTo>
                  <a:pt x="1277" y="1382"/>
                </a:lnTo>
                <a:lnTo>
                  <a:pt x="1281" y="1359"/>
                </a:lnTo>
                <a:lnTo>
                  <a:pt x="1287" y="1329"/>
                </a:lnTo>
                <a:lnTo>
                  <a:pt x="1293" y="1297"/>
                </a:lnTo>
                <a:lnTo>
                  <a:pt x="1299" y="1263"/>
                </a:lnTo>
                <a:lnTo>
                  <a:pt x="1303" y="1229"/>
                </a:lnTo>
                <a:lnTo>
                  <a:pt x="1306" y="1195"/>
                </a:lnTo>
                <a:lnTo>
                  <a:pt x="1306" y="1164"/>
                </a:lnTo>
                <a:lnTo>
                  <a:pt x="1305" y="1138"/>
                </a:lnTo>
                <a:lnTo>
                  <a:pt x="1299" y="1117"/>
                </a:lnTo>
                <a:lnTo>
                  <a:pt x="1290" y="1096"/>
                </a:lnTo>
                <a:lnTo>
                  <a:pt x="1279" y="1077"/>
                </a:lnTo>
                <a:lnTo>
                  <a:pt x="1268" y="1060"/>
                </a:lnTo>
                <a:lnTo>
                  <a:pt x="1254" y="1045"/>
                </a:lnTo>
                <a:lnTo>
                  <a:pt x="1237" y="1033"/>
                </a:lnTo>
                <a:lnTo>
                  <a:pt x="1216" y="1024"/>
                </a:lnTo>
                <a:lnTo>
                  <a:pt x="1185" y="1015"/>
                </a:lnTo>
                <a:lnTo>
                  <a:pt x="1154" y="1004"/>
                </a:lnTo>
                <a:lnTo>
                  <a:pt x="1145" y="1001"/>
                </a:lnTo>
                <a:lnTo>
                  <a:pt x="1129" y="998"/>
                </a:lnTo>
                <a:lnTo>
                  <a:pt x="1106" y="992"/>
                </a:lnTo>
                <a:lnTo>
                  <a:pt x="1078" y="986"/>
                </a:lnTo>
                <a:lnTo>
                  <a:pt x="1045" y="980"/>
                </a:lnTo>
                <a:lnTo>
                  <a:pt x="1008" y="973"/>
                </a:lnTo>
                <a:lnTo>
                  <a:pt x="970" y="965"/>
                </a:lnTo>
                <a:lnTo>
                  <a:pt x="930" y="958"/>
                </a:lnTo>
                <a:lnTo>
                  <a:pt x="853" y="943"/>
                </a:lnTo>
                <a:lnTo>
                  <a:pt x="817" y="936"/>
                </a:lnTo>
                <a:lnTo>
                  <a:pt x="784" y="930"/>
                </a:lnTo>
                <a:lnTo>
                  <a:pt x="756" y="924"/>
                </a:lnTo>
                <a:lnTo>
                  <a:pt x="733" y="920"/>
                </a:lnTo>
                <a:lnTo>
                  <a:pt x="716" y="917"/>
                </a:lnTo>
                <a:lnTo>
                  <a:pt x="708" y="915"/>
                </a:lnTo>
                <a:lnTo>
                  <a:pt x="678" y="908"/>
                </a:lnTo>
                <a:lnTo>
                  <a:pt x="650" y="896"/>
                </a:lnTo>
                <a:lnTo>
                  <a:pt x="621" y="886"/>
                </a:lnTo>
                <a:lnTo>
                  <a:pt x="584" y="869"/>
                </a:lnTo>
                <a:lnTo>
                  <a:pt x="547" y="846"/>
                </a:lnTo>
                <a:lnTo>
                  <a:pt x="513" y="819"/>
                </a:lnTo>
                <a:lnTo>
                  <a:pt x="483" y="791"/>
                </a:lnTo>
                <a:lnTo>
                  <a:pt x="453" y="760"/>
                </a:lnTo>
                <a:lnTo>
                  <a:pt x="420" y="731"/>
                </a:lnTo>
                <a:lnTo>
                  <a:pt x="386" y="703"/>
                </a:lnTo>
                <a:lnTo>
                  <a:pt x="349" y="679"/>
                </a:lnTo>
                <a:lnTo>
                  <a:pt x="311" y="656"/>
                </a:lnTo>
                <a:lnTo>
                  <a:pt x="274" y="629"/>
                </a:lnTo>
                <a:lnTo>
                  <a:pt x="276" y="626"/>
                </a:lnTo>
                <a:lnTo>
                  <a:pt x="283" y="620"/>
                </a:lnTo>
                <a:lnTo>
                  <a:pt x="296" y="613"/>
                </a:lnTo>
                <a:lnTo>
                  <a:pt x="313" y="604"/>
                </a:lnTo>
                <a:lnTo>
                  <a:pt x="332" y="595"/>
                </a:lnTo>
                <a:lnTo>
                  <a:pt x="376" y="580"/>
                </a:lnTo>
                <a:lnTo>
                  <a:pt x="399" y="576"/>
                </a:lnTo>
                <a:lnTo>
                  <a:pt x="422" y="575"/>
                </a:lnTo>
                <a:lnTo>
                  <a:pt x="450" y="576"/>
                </a:lnTo>
                <a:lnTo>
                  <a:pt x="482" y="579"/>
                </a:lnTo>
                <a:lnTo>
                  <a:pt x="516" y="583"/>
                </a:lnTo>
                <a:lnTo>
                  <a:pt x="551" y="588"/>
                </a:lnTo>
                <a:lnTo>
                  <a:pt x="587" y="594"/>
                </a:lnTo>
                <a:lnTo>
                  <a:pt x="618" y="600"/>
                </a:lnTo>
                <a:lnTo>
                  <a:pt x="646" y="605"/>
                </a:lnTo>
                <a:lnTo>
                  <a:pt x="668" y="611"/>
                </a:lnTo>
                <a:lnTo>
                  <a:pt x="699" y="623"/>
                </a:lnTo>
                <a:lnTo>
                  <a:pt x="734" y="639"/>
                </a:lnTo>
                <a:lnTo>
                  <a:pt x="772" y="659"/>
                </a:lnTo>
                <a:lnTo>
                  <a:pt x="812" y="682"/>
                </a:lnTo>
                <a:lnTo>
                  <a:pt x="853" y="709"/>
                </a:lnTo>
                <a:lnTo>
                  <a:pt x="898" y="738"/>
                </a:lnTo>
                <a:lnTo>
                  <a:pt x="986" y="800"/>
                </a:lnTo>
                <a:lnTo>
                  <a:pt x="1072" y="865"/>
                </a:lnTo>
                <a:lnTo>
                  <a:pt x="1113" y="897"/>
                </a:lnTo>
                <a:lnTo>
                  <a:pt x="1153" y="928"/>
                </a:lnTo>
                <a:lnTo>
                  <a:pt x="1190" y="958"/>
                </a:lnTo>
                <a:lnTo>
                  <a:pt x="1222" y="984"/>
                </a:lnTo>
                <a:lnTo>
                  <a:pt x="1253" y="1009"/>
                </a:lnTo>
                <a:lnTo>
                  <a:pt x="1278" y="1030"/>
                </a:lnTo>
                <a:lnTo>
                  <a:pt x="1299" y="1048"/>
                </a:lnTo>
                <a:lnTo>
                  <a:pt x="1313" y="1061"/>
                </a:lnTo>
                <a:lnTo>
                  <a:pt x="1300" y="1029"/>
                </a:lnTo>
                <a:lnTo>
                  <a:pt x="1284" y="1001"/>
                </a:lnTo>
                <a:lnTo>
                  <a:pt x="1268" y="971"/>
                </a:lnTo>
                <a:lnTo>
                  <a:pt x="1247" y="943"/>
                </a:lnTo>
                <a:lnTo>
                  <a:pt x="1221" y="918"/>
                </a:lnTo>
                <a:lnTo>
                  <a:pt x="1188" y="894"/>
                </a:lnTo>
                <a:lnTo>
                  <a:pt x="1153" y="871"/>
                </a:lnTo>
                <a:lnTo>
                  <a:pt x="1116" y="847"/>
                </a:lnTo>
                <a:lnTo>
                  <a:pt x="1082" y="825"/>
                </a:lnTo>
                <a:lnTo>
                  <a:pt x="1050" y="803"/>
                </a:lnTo>
                <a:lnTo>
                  <a:pt x="1024" y="781"/>
                </a:lnTo>
                <a:lnTo>
                  <a:pt x="986" y="741"/>
                </a:lnTo>
                <a:lnTo>
                  <a:pt x="952" y="706"/>
                </a:lnTo>
                <a:lnTo>
                  <a:pt x="924" y="673"/>
                </a:lnTo>
                <a:lnTo>
                  <a:pt x="901" y="645"/>
                </a:lnTo>
                <a:lnTo>
                  <a:pt x="880" y="619"/>
                </a:lnTo>
                <a:lnTo>
                  <a:pt x="862" y="594"/>
                </a:lnTo>
                <a:lnTo>
                  <a:pt x="848" y="570"/>
                </a:lnTo>
                <a:lnTo>
                  <a:pt x="833" y="548"/>
                </a:lnTo>
                <a:lnTo>
                  <a:pt x="806" y="504"/>
                </a:lnTo>
                <a:lnTo>
                  <a:pt x="777" y="457"/>
                </a:lnTo>
                <a:lnTo>
                  <a:pt x="759" y="432"/>
                </a:lnTo>
                <a:lnTo>
                  <a:pt x="739" y="404"/>
                </a:lnTo>
                <a:lnTo>
                  <a:pt x="712" y="374"/>
                </a:lnTo>
                <a:lnTo>
                  <a:pt x="684" y="349"/>
                </a:lnTo>
                <a:lnTo>
                  <a:pt x="656" y="330"/>
                </a:lnTo>
                <a:lnTo>
                  <a:pt x="628" y="314"/>
                </a:lnTo>
                <a:lnTo>
                  <a:pt x="600" y="299"/>
                </a:lnTo>
                <a:lnTo>
                  <a:pt x="598" y="296"/>
                </a:lnTo>
                <a:lnTo>
                  <a:pt x="603" y="290"/>
                </a:lnTo>
                <a:lnTo>
                  <a:pt x="616" y="286"/>
                </a:lnTo>
                <a:lnTo>
                  <a:pt x="632" y="280"/>
                </a:lnTo>
                <a:lnTo>
                  <a:pt x="653" y="274"/>
                </a:lnTo>
                <a:lnTo>
                  <a:pt x="675" y="268"/>
                </a:lnTo>
                <a:lnTo>
                  <a:pt x="716" y="256"/>
                </a:lnTo>
                <a:lnTo>
                  <a:pt x="734" y="252"/>
                </a:lnTo>
                <a:lnTo>
                  <a:pt x="747" y="249"/>
                </a:lnTo>
                <a:lnTo>
                  <a:pt x="802" y="241"/>
                </a:lnTo>
                <a:lnTo>
                  <a:pt x="855" y="243"/>
                </a:lnTo>
                <a:lnTo>
                  <a:pt x="907" y="255"/>
                </a:lnTo>
                <a:lnTo>
                  <a:pt x="958" y="277"/>
                </a:lnTo>
                <a:lnTo>
                  <a:pt x="1007" y="306"/>
                </a:lnTo>
                <a:lnTo>
                  <a:pt x="1054" y="343"/>
                </a:lnTo>
                <a:lnTo>
                  <a:pt x="1098" y="387"/>
                </a:lnTo>
                <a:lnTo>
                  <a:pt x="1138" y="439"/>
                </a:lnTo>
                <a:lnTo>
                  <a:pt x="1172" y="493"/>
                </a:lnTo>
                <a:lnTo>
                  <a:pt x="1203" y="552"/>
                </a:lnTo>
                <a:lnTo>
                  <a:pt x="1231" y="619"/>
                </a:lnTo>
                <a:lnTo>
                  <a:pt x="1254" y="688"/>
                </a:lnTo>
                <a:lnTo>
                  <a:pt x="1275" y="759"/>
                </a:lnTo>
                <a:lnTo>
                  <a:pt x="1291" y="834"/>
                </a:lnTo>
                <a:lnTo>
                  <a:pt x="1306" y="914"/>
                </a:lnTo>
                <a:lnTo>
                  <a:pt x="1315" y="995"/>
                </a:lnTo>
                <a:lnTo>
                  <a:pt x="1319" y="1017"/>
                </a:lnTo>
                <a:lnTo>
                  <a:pt x="1328" y="1045"/>
                </a:lnTo>
                <a:lnTo>
                  <a:pt x="1330" y="1023"/>
                </a:lnTo>
                <a:lnTo>
                  <a:pt x="1333" y="996"/>
                </a:lnTo>
                <a:lnTo>
                  <a:pt x="1336" y="968"/>
                </a:lnTo>
                <a:lnTo>
                  <a:pt x="1341" y="909"/>
                </a:lnTo>
                <a:lnTo>
                  <a:pt x="1343" y="883"/>
                </a:lnTo>
                <a:lnTo>
                  <a:pt x="1344" y="861"/>
                </a:lnTo>
                <a:lnTo>
                  <a:pt x="1346" y="843"/>
                </a:lnTo>
                <a:lnTo>
                  <a:pt x="1346" y="819"/>
                </a:lnTo>
                <a:lnTo>
                  <a:pt x="1349" y="799"/>
                </a:lnTo>
                <a:lnTo>
                  <a:pt x="1355" y="772"/>
                </a:lnTo>
                <a:lnTo>
                  <a:pt x="1361" y="740"/>
                </a:lnTo>
                <a:lnTo>
                  <a:pt x="1369" y="703"/>
                </a:lnTo>
                <a:lnTo>
                  <a:pt x="1378" y="662"/>
                </a:lnTo>
                <a:lnTo>
                  <a:pt x="1390" y="617"/>
                </a:lnTo>
                <a:lnTo>
                  <a:pt x="1400" y="573"/>
                </a:lnTo>
                <a:lnTo>
                  <a:pt x="1412" y="526"/>
                </a:lnTo>
                <a:lnTo>
                  <a:pt x="1425" y="480"/>
                </a:lnTo>
                <a:lnTo>
                  <a:pt x="1437" y="434"/>
                </a:lnTo>
                <a:lnTo>
                  <a:pt x="1450" y="392"/>
                </a:lnTo>
                <a:lnTo>
                  <a:pt x="1462" y="350"/>
                </a:lnTo>
                <a:lnTo>
                  <a:pt x="1474" y="314"/>
                </a:lnTo>
                <a:lnTo>
                  <a:pt x="1484" y="281"/>
                </a:lnTo>
                <a:lnTo>
                  <a:pt x="1495" y="255"/>
                </a:lnTo>
                <a:lnTo>
                  <a:pt x="1502" y="235"/>
                </a:lnTo>
                <a:lnTo>
                  <a:pt x="1509" y="222"/>
                </a:lnTo>
                <a:lnTo>
                  <a:pt x="1537" y="187"/>
                </a:lnTo>
                <a:lnTo>
                  <a:pt x="1565" y="159"/>
                </a:lnTo>
                <a:lnTo>
                  <a:pt x="1595" y="132"/>
                </a:lnTo>
                <a:lnTo>
                  <a:pt x="1624" y="109"/>
                </a:lnTo>
                <a:lnTo>
                  <a:pt x="1663" y="81"/>
                </a:lnTo>
                <a:lnTo>
                  <a:pt x="1704" y="57"/>
                </a:lnTo>
                <a:lnTo>
                  <a:pt x="1747" y="38"/>
                </a:lnTo>
                <a:lnTo>
                  <a:pt x="1759" y="33"/>
                </a:lnTo>
                <a:lnTo>
                  <a:pt x="1775" y="28"/>
                </a:lnTo>
                <a:lnTo>
                  <a:pt x="1816" y="13"/>
                </a:lnTo>
                <a:lnTo>
                  <a:pt x="1835" y="5"/>
                </a:lnTo>
                <a:lnTo>
                  <a:pt x="1851" y="1"/>
                </a:lnTo>
                <a:lnTo>
                  <a:pt x="1862" y="0"/>
                </a:lnTo>
                <a:close/>
              </a:path>
            </a:pathLst>
          </a:custGeom>
          <a:solidFill>
            <a:schemeClr val="bg1">
              <a:alpha val="8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119237-00E8-48F5-9A77-8496B8A0E541}" type="datetimeFigureOut">
              <a:rPr lang="en-US" smtClean="0"/>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560992-D05B-4846-8E6E-CA034CB4F16F}"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119237-00E8-48F5-9A77-8496B8A0E541}" type="datetimeFigureOut">
              <a:rPr lang="en-US" smtClean="0"/>
              <a:t>11/5/18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560992-D05B-4846-8E6E-CA034CB4F16F}"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Freeform 8"/>
          <p:cNvSpPr>
            <a:spLocks noChangeAspect="1" noEditPoints="1"/>
          </p:cNvSpPr>
          <p:nvPr/>
        </p:nvSpPr>
        <p:spPr bwMode="auto">
          <a:xfrm>
            <a:off x="5489634" y="0"/>
            <a:ext cx="3393768" cy="6858000"/>
          </a:xfrm>
          <a:custGeom>
            <a:avLst/>
            <a:gdLst/>
            <a:ahLst/>
            <a:cxnLst>
              <a:cxn ang="0">
                <a:pos x="687" y="2238"/>
              </a:cxn>
              <a:cxn ang="0">
                <a:pos x="877" y="2192"/>
              </a:cxn>
              <a:cxn ang="0">
                <a:pos x="797" y="2963"/>
              </a:cxn>
              <a:cxn ang="0">
                <a:pos x="1078" y="3026"/>
              </a:cxn>
              <a:cxn ang="0">
                <a:pos x="626" y="2117"/>
              </a:cxn>
              <a:cxn ang="0">
                <a:pos x="749" y="2142"/>
              </a:cxn>
              <a:cxn ang="0">
                <a:pos x="578" y="2052"/>
              </a:cxn>
              <a:cxn ang="0">
                <a:pos x="1866" y="247"/>
              </a:cxn>
              <a:cxn ang="0">
                <a:pos x="1392" y="1037"/>
              </a:cxn>
              <a:cxn ang="0">
                <a:pos x="2006" y="656"/>
              </a:cxn>
              <a:cxn ang="0">
                <a:pos x="1599" y="908"/>
              </a:cxn>
              <a:cxn ang="0">
                <a:pos x="1533" y="1058"/>
              </a:cxn>
              <a:cxn ang="0">
                <a:pos x="2239" y="583"/>
              </a:cxn>
              <a:cxn ang="0">
                <a:pos x="1863" y="1105"/>
              </a:cxn>
              <a:cxn ang="0">
                <a:pos x="2174" y="1621"/>
              </a:cxn>
              <a:cxn ang="0">
                <a:pos x="1801" y="1537"/>
              </a:cxn>
              <a:cxn ang="0">
                <a:pos x="1325" y="1301"/>
              </a:cxn>
              <a:cxn ang="0">
                <a:pos x="1412" y="1835"/>
              </a:cxn>
              <a:cxn ang="0">
                <a:pos x="1213" y="1975"/>
              </a:cxn>
              <a:cxn ang="0">
                <a:pos x="1094" y="4011"/>
              </a:cxn>
              <a:cxn ang="0">
                <a:pos x="1689" y="3264"/>
              </a:cxn>
              <a:cxn ang="0">
                <a:pos x="2404" y="3321"/>
              </a:cxn>
              <a:cxn ang="0">
                <a:pos x="1275" y="3861"/>
              </a:cxn>
              <a:cxn ang="0">
                <a:pos x="1147" y="4865"/>
              </a:cxn>
              <a:cxn ang="0">
                <a:pos x="1045" y="3610"/>
              </a:cxn>
              <a:cxn ang="0">
                <a:pos x="739" y="3818"/>
              </a:cxn>
              <a:cxn ang="0">
                <a:pos x="856" y="4830"/>
              </a:cxn>
              <a:cxn ang="0">
                <a:pos x="638" y="3989"/>
              </a:cxn>
              <a:cxn ang="0">
                <a:pos x="96" y="3777"/>
              </a:cxn>
              <a:cxn ang="0">
                <a:pos x="189" y="3688"/>
              </a:cxn>
              <a:cxn ang="0">
                <a:pos x="523" y="3573"/>
              </a:cxn>
              <a:cxn ang="0">
                <a:pos x="519" y="3333"/>
              </a:cxn>
              <a:cxn ang="0">
                <a:pos x="545" y="3560"/>
              </a:cxn>
              <a:cxn ang="0">
                <a:pos x="712" y="3397"/>
              </a:cxn>
              <a:cxn ang="0">
                <a:pos x="625" y="2944"/>
              </a:cxn>
              <a:cxn ang="0">
                <a:pos x="593" y="2341"/>
              </a:cxn>
              <a:cxn ang="0">
                <a:pos x="156" y="2437"/>
              </a:cxn>
              <a:cxn ang="0">
                <a:pos x="108" y="2289"/>
              </a:cxn>
              <a:cxn ang="0">
                <a:pos x="451" y="2291"/>
              </a:cxn>
              <a:cxn ang="0">
                <a:pos x="109" y="2016"/>
              </a:cxn>
              <a:cxn ang="0">
                <a:pos x="211" y="1975"/>
              </a:cxn>
              <a:cxn ang="0">
                <a:pos x="284" y="1847"/>
              </a:cxn>
              <a:cxn ang="0">
                <a:pos x="542" y="2073"/>
              </a:cxn>
              <a:cxn ang="0">
                <a:pos x="255" y="1764"/>
              </a:cxn>
              <a:cxn ang="0">
                <a:pos x="407" y="1769"/>
              </a:cxn>
              <a:cxn ang="0">
                <a:pos x="540" y="1810"/>
              </a:cxn>
              <a:cxn ang="0">
                <a:pos x="566" y="1580"/>
              </a:cxn>
              <a:cxn ang="0">
                <a:pos x="650" y="1747"/>
              </a:cxn>
              <a:cxn ang="0">
                <a:pos x="827" y="2199"/>
              </a:cxn>
              <a:cxn ang="0">
                <a:pos x="830" y="1779"/>
              </a:cxn>
              <a:cxn ang="0">
                <a:pos x="924" y="1648"/>
              </a:cxn>
              <a:cxn ang="0">
                <a:pos x="915" y="2016"/>
              </a:cxn>
              <a:cxn ang="0">
                <a:pos x="1299" y="1263"/>
              </a:cxn>
              <a:cxn ang="0">
                <a:pos x="970" y="965"/>
              </a:cxn>
              <a:cxn ang="0">
                <a:pos x="311" y="656"/>
              </a:cxn>
              <a:cxn ang="0">
                <a:pos x="772" y="659"/>
              </a:cxn>
              <a:cxn ang="0">
                <a:pos x="1153" y="871"/>
              </a:cxn>
              <a:cxn ang="0">
                <a:pos x="628" y="314"/>
              </a:cxn>
              <a:cxn ang="0">
                <a:pos x="1203" y="552"/>
              </a:cxn>
              <a:cxn ang="0">
                <a:pos x="1369" y="703"/>
              </a:cxn>
              <a:cxn ang="0">
                <a:pos x="1747" y="38"/>
              </a:cxn>
            </a:cxnLst>
            <a:rect l="0" t="0" r="r" b="b"/>
            <a:pathLst>
              <a:path w="2409" h="4865">
                <a:moveTo>
                  <a:pt x="414" y="2058"/>
                </a:moveTo>
                <a:lnTo>
                  <a:pt x="482" y="2173"/>
                </a:lnTo>
                <a:lnTo>
                  <a:pt x="503" y="2207"/>
                </a:lnTo>
                <a:lnTo>
                  <a:pt x="523" y="2242"/>
                </a:lnTo>
                <a:lnTo>
                  <a:pt x="538" y="2269"/>
                </a:lnTo>
                <a:lnTo>
                  <a:pt x="547" y="2282"/>
                </a:lnTo>
                <a:lnTo>
                  <a:pt x="559" y="2292"/>
                </a:lnTo>
                <a:lnTo>
                  <a:pt x="606" y="2323"/>
                </a:lnTo>
                <a:lnTo>
                  <a:pt x="618" y="2332"/>
                </a:lnTo>
                <a:lnTo>
                  <a:pt x="637" y="2344"/>
                </a:lnTo>
                <a:lnTo>
                  <a:pt x="657" y="2360"/>
                </a:lnTo>
                <a:lnTo>
                  <a:pt x="705" y="2392"/>
                </a:lnTo>
                <a:lnTo>
                  <a:pt x="728" y="2407"/>
                </a:lnTo>
                <a:lnTo>
                  <a:pt x="749" y="2420"/>
                </a:lnTo>
                <a:lnTo>
                  <a:pt x="765" y="2429"/>
                </a:lnTo>
                <a:lnTo>
                  <a:pt x="762" y="2392"/>
                </a:lnTo>
                <a:lnTo>
                  <a:pt x="755" y="2354"/>
                </a:lnTo>
                <a:lnTo>
                  <a:pt x="744" y="2326"/>
                </a:lnTo>
                <a:lnTo>
                  <a:pt x="730" y="2298"/>
                </a:lnTo>
                <a:lnTo>
                  <a:pt x="687" y="2238"/>
                </a:lnTo>
                <a:lnTo>
                  <a:pt x="643" y="2180"/>
                </a:lnTo>
                <a:lnTo>
                  <a:pt x="597" y="2123"/>
                </a:lnTo>
                <a:lnTo>
                  <a:pt x="590" y="2112"/>
                </a:lnTo>
                <a:lnTo>
                  <a:pt x="582" y="2105"/>
                </a:lnTo>
                <a:lnTo>
                  <a:pt x="573" y="2101"/>
                </a:lnTo>
                <a:lnTo>
                  <a:pt x="560" y="2099"/>
                </a:lnTo>
                <a:lnTo>
                  <a:pt x="537" y="2095"/>
                </a:lnTo>
                <a:lnTo>
                  <a:pt x="512" y="2086"/>
                </a:lnTo>
                <a:lnTo>
                  <a:pt x="488" y="2078"/>
                </a:lnTo>
                <a:lnTo>
                  <a:pt x="414" y="2058"/>
                </a:lnTo>
                <a:close/>
                <a:moveTo>
                  <a:pt x="1172" y="1997"/>
                </a:moveTo>
                <a:lnTo>
                  <a:pt x="1051" y="2064"/>
                </a:lnTo>
                <a:lnTo>
                  <a:pt x="1011" y="2086"/>
                </a:lnTo>
                <a:lnTo>
                  <a:pt x="973" y="2108"/>
                </a:lnTo>
                <a:lnTo>
                  <a:pt x="957" y="2115"/>
                </a:lnTo>
                <a:lnTo>
                  <a:pt x="940" y="2124"/>
                </a:lnTo>
                <a:lnTo>
                  <a:pt x="926" y="2133"/>
                </a:lnTo>
                <a:lnTo>
                  <a:pt x="914" y="2145"/>
                </a:lnTo>
                <a:lnTo>
                  <a:pt x="896" y="2168"/>
                </a:lnTo>
                <a:lnTo>
                  <a:pt x="877" y="2192"/>
                </a:lnTo>
                <a:lnTo>
                  <a:pt x="856" y="2221"/>
                </a:lnTo>
                <a:lnTo>
                  <a:pt x="836" y="2252"/>
                </a:lnTo>
                <a:lnTo>
                  <a:pt x="820" y="2283"/>
                </a:lnTo>
                <a:lnTo>
                  <a:pt x="809" y="2307"/>
                </a:lnTo>
                <a:lnTo>
                  <a:pt x="802" y="2331"/>
                </a:lnTo>
                <a:lnTo>
                  <a:pt x="800" y="2336"/>
                </a:lnTo>
                <a:lnTo>
                  <a:pt x="800" y="2351"/>
                </a:lnTo>
                <a:lnTo>
                  <a:pt x="799" y="2372"/>
                </a:lnTo>
                <a:lnTo>
                  <a:pt x="796" y="2394"/>
                </a:lnTo>
                <a:lnTo>
                  <a:pt x="793" y="2444"/>
                </a:lnTo>
                <a:lnTo>
                  <a:pt x="792" y="2465"/>
                </a:lnTo>
                <a:lnTo>
                  <a:pt x="790" y="2481"/>
                </a:lnTo>
                <a:lnTo>
                  <a:pt x="780" y="2593"/>
                </a:lnTo>
                <a:lnTo>
                  <a:pt x="769" y="2704"/>
                </a:lnTo>
                <a:lnTo>
                  <a:pt x="768" y="2735"/>
                </a:lnTo>
                <a:lnTo>
                  <a:pt x="765" y="2788"/>
                </a:lnTo>
                <a:lnTo>
                  <a:pt x="761" y="2844"/>
                </a:lnTo>
                <a:lnTo>
                  <a:pt x="761" y="2898"/>
                </a:lnTo>
                <a:lnTo>
                  <a:pt x="764" y="2951"/>
                </a:lnTo>
                <a:lnTo>
                  <a:pt x="797" y="2963"/>
                </a:lnTo>
                <a:lnTo>
                  <a:pt x="831" y="2981"/>
                </a:lnTo>
                <a:lnTo>
                  <a:pt x="862" y="3004"/>
                </a:lnTo>
                <a:lnTo>
                  <a:pt x="893" y="3032"/>
                </a:lnTo>
                <a:lnTo>
                  <a:pt x="920" y="3069"/>
                </a:lnTo>
                <a:lnTo>
                  <a:pt x="943" y="3105"/>
                </a:lnTo>
                <a:lnTo>
                  <a:pt x="968" y="3143"/>
                </a:lnTo>
                <a:lnTo>
                  <a:pt x="991" y="3181"/>
                </a:lnTo>
                <a:lnTo>
                  <a:pt x="1010" y="3224"/>
                </a:lnTo>
                <a:lnTo>
                  <a:pt x="1029" y="3284"/>
                </a:lnTo>
                <a:lnTo>
                  <a:pt x="1042" y="3349"/>
                </a:lnTo>
                <a:lnTo>
                  <a:pt x="1050" y="3417"/>
                </a:lnTo>
                <a:lnTo>
                  <a:pt x="1050" y="3422"/>
                </a:lnTo>
                <a:lnTo>
                  <a:pt x="1051" y="3426"/>
                </a:lnTo>
                <a:lnTo>
                  <a:pt x="1054" y="3349"/>
                </a:lnTo>
                <a:lnTo>
                  <a:pt x="1058" y="3277"/>
                </a:lnTo>
                <a:lnTo>
                  <a:pt x="1063" y="3212"/>
                </a:lnTo>
                <a:lnTo>
                  <a:pt x="1067" y="3155"/>
                </a:lnTo>
                <a:lnTo>
                  <a:pt x="1070" y="3115"/>
                </a:lnTo>
                <a:lnTo>
                  <a:pt x="1075" y="3072"/>
                </a:lnTo>
                <a:lnTo>
                  <a:pt x="1078" y="3026"/>
                </a:lnTo>
                <a:lnTo>
                  <a:pt x="1082" y="2975"/>
                </a:lnTo>
                <a:lnTo>
                  <a:pt x="1086" y="2919"/>
                </a:lnTo>
                <a:lnTo>
                  <a:pt x="1091" y="2855"/>
                </a:lnTo>
                <a:lnTo>
                  <a:pt x="1097" y="2786"/>
                </a:lnTo>
                <a:lnTo>
                  <a:pt x="1103" y="2708"/>
                </a:lnTo>
                <a:lnTo>
                  <a:pt x="1111" y="2593"/>
                </a:lnTo>
                <a:lnTo>
                  <a:pt x="1119" y="2479"/>
                </a:lnTo>
                <a:lnTo>
                  <a:pt x="1126" y="2364"/>
                </a:lnTo>
                <a:lnTo>
                  <a:pt x="1138" y="2249"/>
                </a:lnTo>
                <a:lnTo>
                  <a:pt x="1172" y="1997"/>
                </a:lnTo>
                <a:close/>
                <a:moveTo>
                  <a:pt x="621" y="1990"/>
                </a:moveTo>
                <a:lnTo>
                  <a:pt x="619" y="1991"/>
                </a:lnTo>
                <a:lnTo>
                  <a:pt x="616" y="2012"/>
                </a:lnTo>
                <a:lnTo>
                  <a:pt x="613" y="2034"/>
                </a:lnTo>
                <a:lnTo>
                  <a:pt x="610" y="2049"/>
                </a:lnTo>
                <a:lnTo>
                  <a:pt x="606" y="2064"/>
                </a:lnTo>
                <a:lnTo>
                  <a:pt x="604" y="2078"/>
                </a:lnTo>
                <a:lnTo>
                  <a:pt x="609" y="2092"/>
                </a:lnTo>
                <a:lnTo>
                  <a:pt x="618" y="2105"/>
                </a:lnTo>
                <a:lnTo>
                  <a:pt x="626" y="2117"/>
                </a:lnTo>
                <a:lnTo>
                  <a:pt x="659" y="2167"/>
                </a:lnTo>
                <a:lnTo>
                  <a:pt x="691" y="2211"/>
                </a:lnTo>
                <a:lnTo>
                  <a:pt x="727" y="2255"/>
                </a:lnTo>
                <a:lnTo>
                  <a:pt x="731" y="2261"/>
                </a:lnTo>
                <a:lnTo>
                  <a:pt x="737" y="2270"/>
                </a:lnTo>
                <a:lnTo>
                  <a:pt x="752" y="2291"/>
                </a:lnTo>
                <a:lnTo>
                  <a:pt x="761" y="2300"/>
                </a:lnTo>
                <a:lnTo>
                  <a:pt x="768" y="2304"/>
                </a:lnTo>
                <a:lnTo>
                  <a:pt x="775" y="2304"/>
                </a:lnTo>
                <a:lnTo>
                  <a:pt x="781" y="2298"/>
                </a:lnTo>
                <a:lnTo>
                  <a:pt x="787" y="2285"/>
                </a:lnTo>
                <a:lnTo>
                  <a:pt x="796" y="2270"/>
                </a:lnTo>
                <a:lnTo>
                  <a:pt x="805" y="2257"/>
                </a:lnTo>
                <a:lnTo>
                  <a:pt x="811" y="2242"/>
                </a:lnTo>
                <a:lnTo>
                  <a:pt x="812" y="2229"/>
                </a:lnTo>
                <a:lnTo>
                  <a:pt x="806" y="2214"/>
                </a:lnTo>
                <a:lnTo>
                  <a:pt x="796" y="2201"/>
                </a:lnTo>
                <a:lnTo>
                  <a:pt x="786" y="2189"/>
                </a:lnTo>
                <a:lnTo>
                  <a:pt x="767" y="2165"/>
                </a:lnTo>
                <a:lnTo>
                  <a:pt x="749" y="2142"/>
                </a:lnTo>
                <a:lnTo>
                  <a:pt x="713" y="2101"/>
                </a:lnTo>
                <a:lnTo>
                  <a:pt x="680" y="2059"/>
                </a:lnTo>
                <a:lnTo>
                  <a:pt x="641" y="2012"/>
                </a:lnTo>
                <a:lnTo>
                  <a:pt x="640" y="2009"/>
                </a:lnTo>
                <a:lnTo>
                  <a:pt x="632" y="2002"/>
                </a:lnTo>
                <a:lnTo>
                  <a:pt x="629" y="1997"/>
                </a:lnTo>
                <a:lnTo>
                  <a:pt x="626" y="1994"/>
                </a:lnTo>
                <a:lnTo>
                  <a:pt x="624" y="1993"/>
                </a:lnTo>
                <a:lnTo>
                  <a:pt x="621" y="1990"/>
                </a:lnTo>
                <a:close/>
                <a:moveTo>
                  <a:pt x="588" y="1972"/>
                </a:moveTo>
                <a:lnTo>
                  <a:pt x="575" y="1974"/>
                </a:lnTo>
                <a:lnTo>
                  <a:pt x="569" y="1974"/>
                </a:lnTo>
                <a:lnTo>
                  <a:pt x="559" y="1975"/>
                </a:lnTo>
                <a:lnTo>
                  <a:pt x="545" y="1975"/>
                </a:lnTo>
                <a:lnTo>
                  <a:pt x="535" y="1977"/>
                </a:lnTo>
                <a:lnTo>
                  <a:pt x="526" y="1977"/>
                </a:lnTo>
                <a:lnTo>
                  <a:pt x="522" y="1975"/>
                </a:lnTo>
                <a:lnTo>
                  <a:pt x="537" y="1999"/>
                </a:lnTo>
                <a:lnTo>
                  <a:pt x="572" y="2046"/>
                </a:lnTo>
                <a:lnTo>
                  <a:pt x="578" y="2052"/>
                </a:lnTo>
                <a:lnTo>
                  <a:pt x="582" y="2050"/>
                </a:lnTo>
                <a:lnTo>
                  <a:pt x="587" y="2043"/>
                </a:lnTo>
                <a:lnTo>
                  <a:pt x="590" y="2034"/>
                </a:lnTo>
                <a:lnTo>
                  <a:pt x="591" y="2024"/>
                </a:lnTo>
                <a:lnTo>
                  <a:pt x="593" y="2015"/>
                </a:lnTo>
                <a:lnTo>
                  <a:pt x="597" y="1997"/>
                </a:lnTo>
                <a:lnTo>
                  <a:pt x="598" y="1988"/>
                </a:lnTo>
                <a:lnTo>
                  <a:pt x="598" y="1980"/>
                </a:lnTo>
                <a:lnTo>
                  <a:pt x="596" y="1975"/>
                </a:lnTo>
                <a:lnTo>
                  <a:pt x="588" y="1972"/>
                </a:lnTo>
                <a:close/>
                <a:moveTo>
                  <a:pt x="1862" y="0"/>
                </a:moveTo>
                <a:lnTo>
                  <a:pt x="1866" y="5"/>
                </a:lnTo>
                <a:lnTo>
                  <a:pt x="1869" y="19"/>
                </a:lnTo>
                <a:lnTo>
                  <a:pt x="1871" y="39"/>
                </a:lnTo>
                <a:lnTo>
                  <a:pt x="1872" y="66"/>
                </a:lnTo>
                <a:lnTo>
                  <a:pt x="1874" y="97"/>
                </a:lnTo>
                <a:lnTo>
                  <a:pt x="1874" y="129"/>
                </a:lnTo>
                <a:lnTo>
                  <a:pt x="1871" y="194"/>
                </a:lnTo>
                <a:lnTo>
                  <a:pt x="1869" y="222"/>
                </a:lnTo>
                <a:lnTo>
                  <a:pt x="1866" y="247"/>
                </a:lnTo>
                <a:lnTo>
                  <a:pt x="1863" y="265"/>
                </a:lnTo>
                <a:lnTo>
                  <a:pt x="1850" y="311"/>
                </a:lnTo>
                <a:lnTo>
                  <a:pt x="1831" y="353"/>
                </a:lnTo>
                <a:lnTo>
                  <a:pt x="1806" y="393"/>
                </a:lnTo>
                <a:lnTo>
                  <a:pt x="1779" y="432"/>
                </a:lnTo>
                <a:lnTo>
                  <a:pt x="1720" y="505"/>
                </a:lnTo>
                <a:lnTo>
                  <a:pt x="1667" y="570"/>
                </a:lnTo>
                <a:lnTo>
                  <a:pt x="1555" y="697"/>
                </a:lnTo>
                <a:lnTo>
                  <a:pt x="1504" y="763"/>
                </a:lnTo>
                <a:lnTo>
                  <a:pt x="1492" y="779"/>
                </a:lnTo>
                <a:lnTo>
                  <a:pt x="1478" y="802"/>
                </a:lnTo>
                <a:lnTo>
                  <a:pt x="1461" y="825"/>
                </a:lnTo>
                <a:lnTo>
                  <a:pt x="1445" y="852"/>
                </a:lnTo>
                <a:lnTo>
                  <a:pt x="1409" y="905"/>
                </a:lnTo>
                <a:lnTo>
                  <a:pt x="1393" y="927"/>
                </a:lnTo>
                <a:lnTo>
                  <a:pt x="1380" y="945"/>
                </a:lnTo>
                <a:lnTo>
                  <a:pt x="1368" y="958"/>
                </a:lnTo>
                <a:lnTo>
                  <a:pt x="1364" y="1080"/>
                </a:lnTo>
                <a:lnTo>
                  <a:pt x="1378" y="1058"/>
                </a:lnTo>
                <a:lnTo>
                  <a:pt x="1392" y="1037"/>
                </a:lnTo>
                <a:lnTo>
                  <a:pt x="1403" y="1020"/>
                </a:lnTo>
                <a:lnTo>
                  <a:pt x="1436" y="955"/>
                </a:lnTo>
                <a:lnTo>
                  <a:pt x="1461" y="912"/>
                </a:lnTo>
                <a:lnTo>
                  <a:pt x="1486" y="871"/>
                </a:lnTo>
                <a:lnTo>
                  <a:pt x="1512" y="827"/>
                </a:lnTo>
                <a:lnTo>
                  <a:pt x="1540" y="784"/>
                </a:lnTo>
                <a:lnTo>
                  <a:pt x="1570" y="743"/>
                </a:lnTo>
                <a:lnTo>
                  <a:pt x="1602" y="706"/>
                </a:lnTo>
                <a:lnTo>
                  <a:pt x="1638" y="673"/>
                </a:lnTo>
                <a:lnTo>
                  <a:pt x="1676" y="647"/>
                </a:lnTo>
                <a:lnTo>
                  <a:pt x="1716" y="628"/>
                </a:lnTo>
                <a:lnTo>
                  <a:pt x="1757" y="614"/>
                </a:lnTo>
                <a:lnTo>
                  <a:pt x="1797" y="607"/>
                </a:lnTo>
                <a:lnTo>
                  <a:pt x="1838" y="605"/>
                </a:lnTo>
                <a:lnTo>
                  <a:pt x="1890" y="614"/>
                </a:lnTo>
                <a:lnTo>
                  <a:pt x="1940" y="632"/>
                </a:lnTo>
                <a:lnTo>
                  <a:pt x="1953" y="636"/>
                </a:lnTo>
                <a:lnTo>
                  <a:pt x="1969" y="642"/>
                </a:lnTo>
                <a:lnTo>
                  <a:pt x="1989" y="650"/>
                </a:lnTo>
                <a:lnTo>
                  <a:pt x="2006" y="656"/>
                </a:lnTo>
                <a:lnTo>
                  <a:pt x="2021" y="662"/>
                </a:lnTo>
                <a:lnTo>
                  <a:pt x="2033" y="664"/>
                </a:lnTo>
                <a:lnTo>
                  <a:pt x="2037" y="667"/>
                </a:lnTo>
                <a:lnTo>
                  <a:pt x="2034" y="669"/>
                </a:lnTo>
                <a:lnTo>
                  <a:pt x="2027" y="672"/>
                </a:lnTo>
                <a:lnTo>
                  <a:pt x="2017" y="676"/>
                </a:lnTo>
                <a:lnTo>
                  <a:pt x="1990" y="688"/>
                </a:lnTo>
                <a:lnTo>
                  <a:pt x="1978" y="694"/>
                </a:lnTo>
                <a:lnTo>
                  <a:pt x="1968" y="698"/>
                </a:lnTo>
                <a:lnTo>
                  <a:pt x="1950" y="710"/>
                </a:lnTo>
                <a:lnTo>
                  <a:pt x="1931" y="722"/>
                </a:lnTo>
                <a:lnTo>
                  <a:pt x="1906" y="735"/>
                </a:lnTo>
                <a:lnTo>
                  <a:pt x="1876" y="753"/>
                </a:lnTo>
                <a:lnTo>
                  <a:pt x="1843" y="771"/>
                </a:lnTo>
                <a:lnTo>
                  <a:pt x="1806" y="791"/>
                </a:lnTo>
                <a:lnTo>
                  <a:pt x="1766" y="813"/>
                </a:lnTo>
                <a:lnTo>
                  <a:pt x="1725" y="836"/>
                </a:lnTo>
                <a:lnTo>
                  <a:pt x="1683" y="859"/>
                </a:lnTo>
                <a:lnTo>
                  <a:pt x="1641" y="884"/>
                </a:lnTo>
                <a:lnTo>
                  <a:pt x="1599" y="908"/>
                </a:lnTo>
                <a:lnTo>
                  <a:pt x="1560" y="933"/>
                </a:lnTo>
                <a:lnTo>
                  <a:pt x="1521" y="956"/>
                </a:lnTo>
                <a:lnTo>
                  <a:pt x="1487" y="979"/>
                </a:lnTo>
                <a:lnTo>
                  <a:pt x="1456" y="999"/>
                </a:lnTo>
                <a:lnTo>
                  <a:pt x="1431" y="1020"/>
                </a:lnTo>
                <a:lnTo>
                  <a:pt x="1411" y="1037"/>
                </a:lnTo>
                <a:lnTo>
                  <a:pt x="1397" y="1054"/>
                </a:lnTo>
                <a:lnTo>
                  <a:pt x="1387" y="1067"/>
                </a:lnTo>
                <a:lnTo>
                  <a:pt x="1378" y="1083"/>
                </a:lnTo>
                <a:lnTo>
                  <a:pt x="1368" y="1102"/>
                </a:lnTo>
                <a:lnTo>
                  <a:pt x="1359" y="1120"/>
                </a:lnTo>
                <a:lnTo>
                  <a:pt x="1359" y="1124"/>
                </a:lnTo>
                <a:lnTo>
                  <a:pt x="1361" y="1127"/>
                </a:lnTo>
                <a:lnTo>
                  <a:pt x="1362" y="1129"/>
                </a:lnTo>
                <a:lnTo>
                  <a:pt x="1364" y="1132"/>
                </a:lnTo>
                <a:lnTo>
                  <a:pt x="1368" y="1124"/>
                </a:lnTo>
                <a:lnTo>
                  <a:pt x="1414" y="1114"/>
                </a:lnTo>
                <a:lnTo>
                  <a:pt x="1456" y="1099"/>
                </a:lnTo>
                <a:lnTo>
                  <a:pt x="1496" y="1080"/>
                </a:lnTo>
                <a:lnTo>
                  <a:pt x="1533" y="1058"/>
                </a:lnTo>
                <a:lnTo>
                  <a:pt x="1567" y="1035"/>
                </a:lnTo>
                <a:lnTo>
                  <a:pt x="1635" y="984"/>
                </a:lnTo>
                <a:lnTo>
                  <a:pt x="1670" y="959"/>
                </a:lnTo>
                <a:lnTo>
                  <a:pt x="1705" y="937"/>
                </a:lnTo>
                <a:lnTo>
                  <a:pt x="1747" y="909"/>
                </a:lnTo>
                <a:lnTo>
                  <a:pt x="1787" y="878"/>
                </a:lnTo>
                <a:lnTo>
                  <a:pt x="1823" y="844"/>
                </a:lnTo>
                <a:lnTo>
                  <a:pt x="1860" y="812"/>
                </a:lnTo>
                <a:lnTo>
                  <a:pt x="1900" y="782"/>
                </a:lnTo>
                <a:lnTo>
                  <a:pt x="1959" y="747"/>
                </a:lnTo>
                <a:lnTo>
                  <a:pt x="2021" y="715"/>
                </a:lnTo>
                <a:lnTo>
                  <a:pt x="2151" y="653"/>
                </a:lnTo>
                <a:lnTo>
                  <a:pt x="2157" y="650"/>
                </a:lnTo>
                <a:lnTo>
                  <a:pt x="2165" y="642"/>
                </a:lnTo>
                <a:lnTo>
                  <a:pt x="2192" y="622"/>
                </a:lnTo>
                <a:lnTo>
                  <a:pt x="2205" y="610"/>
                </a:lnTo>
                <a:lnTo>
                  <a:pt x="2218" y="600"/>
                </a:lnTo>
                <a:lnTo>
                  <a:pt x="2229" y="591"/>
                </a:lnTo>
                <a:lnTo>
                  <a:pt x="2236" y="585"/>
                </a:lnTo>
                <a:lnTo>
                  <a:pt x="2239" y="583"/>
                </a:lnTo>
                <a:lnTo>
                  <a:pt x="2239" y="588"/>
                </a:lnTo>
                <a:lnTo>
                  <a:pt x="2236" y="595"/>
                </a:lnTo>
                <a:lnTo>
                  <a:pt x="2232" y="603"/>
                </a:lnTo>
                <a:lnTo>
                  <a:pt x="2229" y="607"/>
                </a:lnTo>
                <a:lnTo>
                  <a:pt x="2221" y="629"/>
                </a:lnTo>
                <a:lnTo>
                  <a:pt x="2218" y="653"/>
                </a:lnTo>
                <a:lnTo>
                  <a:pt x="2220" y="676"/>
                </a:lnTo>
                <a:lnTo>
                  <a:pt x="2221" y="701"/>
                </a:lnTo>
                <a:lnTo>
                  <a:pt x="2221" y="725"/>
                </a:lnTo>
                <a:lnTo>
                  <a:pt x="2216" y="774"/>
                </a:lnTo>
                <a:lnTo>
                  <a:pt x="2205" y="819"/>
                </a:lnTo>
                <a:lnTo>
                  <a:pt x="2189" y="865"/>
                </a:lnTo>
                <a:lnTo>
                  <a:pt x="2167" y="908"/>
                </a:lnTo>
                <a:lnTo>
                  <a:pt x="2139" y="948"/>
                </a:lnTo>
                <a:lnTo>
                  <a:pt x="2105" y="983"/>
                </a:lnTo>
                <a:lnTo>
                  <a:pt x="2067" y="1017"/>
                </a:lnTo>
                <a:lnTo>
                  <a:pt x="2022" y="1045"/>
                </a:lnTo>
                <a:lnTo>
                  <a:pt x="1974" y="1070"/>
                </a:lnTo>
                <a:lnTo>
                  <a:pt x="1921" y="1091"/>
                </a:lnTo>
                <a:lnTo>
                  <a:pt x="1863" y="1105"/>
                </a:lnTo>
                <a:lnTo>
                  <a:pt x="1803" y="1116"/>
                </a:lnTo>
                <a:lnTo>
                  <a:pt x="1739" y="1123"/>
                </a:lnTo>
                <a:lnTo>
                  <a:pt x="1677" y="1127"/>
                </a:lnTo>
                <a:lnTo>
                  <a:pt x="1617" y="1132"/>
                </a:lnTo>
                <a:lnTo>
                  <a:pt x="1679" y="1136"/>
                </a:lnTo>
                <a:lnTo>
                  <a:pt x="1732" y="1144"/>
                </a:lnTo>
                <a:lnTo>
                  <a:pt x="1784" y="1154"/>
                </a:lnTo>
                <a:lnTo>
                  <a:pt x="1834" y="1167"/>
                </a:lnTo>
                <a:lnTo>
                  <a:pt x="1881" y="1185"/>
                </a:lnTo>
                <a:lnTo>
                  <a:pt x="1924" y="1207"/>
                </a:lnTo>
                <a:lnTo>
                  <a:pt x="1971" y="1239"/>
                </a:lnTo>
                <a:lnTo>
                  <a:pt x="2014" y="1276"/>
                </a:lnTo>
                <a:lnTo>
                  <a:pt x="2049" y="1316"/>
                </a:lnTo>
                <a:lnTo>
                  <a:pt x="2080" y="1359"/>
                </a:lnTo>
                <a:lnTo>
                  <a:pt x="2105" y="1402"/>
                </a:lnTo>
                <a:lnTo>
                  <a:pt x="2127" y="1447"/>
                </a:lnTo>
                <a:lnTo>
                  <a:pt x="2143" y="1492"/>
                </a:lnTo>
                <a:lnTo>
                  <a:pt x="2158" y="1537"/>
                </a:lnTo>
                <a:lnTo>
                  <a:pt x="2167" y="1580"/>
                </a:lnTo>
                <a:lnTo>
                  <a:pt x="2174" y="1621"/>
                </a:lnTo>
                <a:lnTo>
                  <a:pt x="2179" y="1660"/>
                </a:lnTo>
                <a:lnTo>
                  <a:pt x="2182" y="1695"/>
                </a:lnTo>
                <a:lnTo>
                  <a:pt x="2182" y="1753"/>
                </a:lnTo>
                <a:lnTo>
                  <a:pt x="2179" y="1775"/>
                </a:lnTo>
                <a:lnTo>
                  <a:pt x="2177" y="1789"/>
                </a:lnTo>
                <a:lnTo>
                  <a:pt x="2174" y="1797"/>
                </a:lnTo>
                <a:lnTo>
                  <a:pt x="2171" y="1797"/>
                </a:lnTo>
                <a:lnTo>
                  <a:pt x="2152" y="1767"/>
                </a:lnTo>
                <a:lnTo>
                  <a:pt x="2132" y="1739"/>
                </a:lnTo>
                <a:lnTo>
                  <a:pt x="2108" y="1713"/>
                </a:lnTo>
                <a:lnTo>
                  <a:pt x="2081" y="1686"/>
                </a:lnTo>
                <a:lnTo>
                  <a:pt x="2049" y="1664"/>
                </a:lnTo>
                <a:lnTo>
                  <a:pt x="2019" y="1648"/>
                </a:lnTo>
                <a:lnTo>
                  <a:pt x="1994" y="1633"/>
                </a:lnTo>
                <a:lnTo>
                  <a:pt x="1969" y="1621"/>
                </a:lnTo>
                <a:lnTo>
                  <a:pt x="1946" y="1611"/>
                </a:lnTo>
                <a:lnTo>
                  <a:pt x="1879" y="1580"/>
                </a:lnTo>
                <a:lnTo>
                  <a:pt x="1854" y="1568"/>
                </a:lnTo>
                <a:lnTo>
                  <a:pt x="1829" y="1555"/>
                </a:lnTo>
                <a:lnTo>
                  <a:pt x="1801" y="1537"/>
                </a:lnTo>
                <a:lnTo>
                  <a:pt x="1735" y="1493"/>
                </a:lnTo>
                <a:lnTo>
                  <a:pt x="1697" y="1464"/>
                </a:lnTo>
                <a:lnTo>
                  <a:pt x="1652" y="1428"/>
                </a:lnTo>
                <a:lnTo>
                  <a:pt x="1627" y="1405"/>
                </a:lnTo>
                <a:lnTo>
                  <a:pt x="1601" y="1374"/>
                </a:lnTo>
                <a:lnTo>
                  <a:pt x="1517" y="1267"/>
                </a:lnTo>
                <a:lnTo>
                  <a:pt x="1489" y="1237"/>
                </a:lnTo>
                <a:lnTo>
                  <a:pt x="1459" y="1211"/>
                </a:lnTo>
                <a:lnTo>
                  <a:pt x="1431" y="1195"/>
                </a:lnTo>
                <a:lnTo>
                  <a:pt x="1396" y="1181"/>
                </a:lnTo>
                <a:lnTo>
                  <a:pt x="1361" y="1170"/>
                </a:lnTo>
                <a:lnTo>
                  <a:pt x="1356" y="1170"/>
                </a:lnTo>
                <a:lnTo>
                  <a:pt x="1350" y="1182"/>
                </a:lnTo>
                <a:lnTo>
                  <a:pt x="1349" y="1192"/>
                </a:lnTo>
                <a:lnTo>
                  <a:pt x="1346" y="1203"/>
                </a:lnTo>
                <a:lnTo>
                  <a:pt x="1344" y="1207"/>
                </a:lnTo>
                <a:lnTo>
                  <a:pt x="1343" y="1219"/>
                </a:lnTo>
                <a:lnTo>
                  <a:pt x="1338" y="1237"/>
                </a:lnTo>
                <a:lnTo>
                  <a:pt x="1334" y="1257"/>
                </a:lnTo>
                <a:lnTo>
                  <a:pt x="1325" y="1301"/>
                </a:lnTo>
                <a:lnTo>
                  <a:pt x="1322" y="1321"/>
                </a:lnTo>
                <a:lnTo>
                  <a:pt x="1305" y="1421"/>
                </a:lnTo>
                <a:lnTo>
                  <a:pt x="1285" y="1523"/>
                </a:lnTo>
                <a:lnTo>
                  <a:pt x="1266" y="1623"/>
                </a:lnTo>
                <a:lnTo>
                  <a:pt x="1241" y="1781"/>
                </a:lnTo>
                <a:lnTo>
                  <a:pt x="1218" y="1941"/>
                </a:lnTo>
                <a:lnTo>
                  <a:pt x="1237" y="1927"/>
                </a:lnTo>
                <a:lnTo>
                  <a:pt x="1254" y="1912"/>
                </a:lnTo>
                <a:lnTo>
                  <a:pt x="1265" y="1900"/>
                </a:lnTo>
                <a:lnTo>
                  <a:pt x="1271" y="1885"/>
                </a:lnTo>
                <a:lnTo>
                  <a:pt x="1275" y="1871"/>
                </a:lnTo>
                <a:lnTo>
                  <a:pt x="1281" y="1856"/>
                </a:lnTo>
                <a:lnTo>
                  <a:pt x="1293" y="1838"/>
                </a:lnTo>
                <a:lnTo>
                  <a:pt x="1309" y="1825"/>
                </a:lnTo>
                <a:lnTo>
                  <a:pt x="1328" y="1816"/>
                </a:lnTo>
                <a:lnTo>
                  <a:pt x="1349" y="1813"/>
                </a:lnTo>
                <a:lnTo>
                  <a:pt x="1369" y="1816"/>
                </a:lnTo>
                <a:lnTo>
                  <a:pt x="1390" y="1823"/>
                </a:lnTo>
                <a:lnTo>
                  <a:pt x="1394" y="1826"/>
                </a:lnTo>
                <a:lnTo>
                  <a:pt x="1412" y="1835"/>
                </a:lnTo>
                <a:lnTo>
                  <a:pt x="1417" y="1838"/>
                </a:lnTo>
                <a:lnTo>
                  <a:pt x="1421" y="1845"/>
                </a:lnTo>
                <a:lnTo>
                  <a:pt x="1424" y="1853"/>
                </a:lnTo>
                <a:lnTo>
                  <a:pt x="1425" y="1859"/>
                </a:lnTo>
                <a:lnTo>
                  <a:pt x="1425" y="1869"/>
                </a:lnTo>
                <a:lnTo>
                  <a:pt x="1427" y="1879"/>
                </a:lnTo>
                <a:lnTo>
                  <a:pt x="1427" y="1890"/>
                </a:lnTo>
                <a:lnTo>
                  <a:pt x="1420" y="1910"/>
                </a:lnTo>
                <a:lnTo>
                  <a:pt x="1408" y="1927"/>
                </a:lnTo>
                <a:lnTo>
                  <a:pt x="1392" y="1940"/>
                </a:lnTo>
                <a:lnTo>
                  <a:pt x="1372" y="1949"/>
                </a:lnTo>
                <a:lnTo>
                  <a:pt x="1350" y="1953"/>
                </a:lnTo>
                <a:lnTo>
                  <a:pt x="1328" y="1955"/>
                </a:lnTo>
                <a:lnTo>
                  <a:pt x="1313" y="1953"/>
                </a:lnTo>
                <a:lnTo>
                  <a:pt x="1299" y="1950"/>
                </a:lnTo>
                <a:lnTo>
                  <a:pt x="1282" y="1947"/>
                </a:lnTo>
                <a:lnTo>
                  <a:pt x="1268" y="1949"/>
                </a:lnTo>
                <a:lnTo>
                  <a:pt x="1250" y="1955"/>
                </a:lnTo>
                <a:lnTo>
                  <a:pt x="1231" y="1965"/>
                </a:lnTo>
                <a:lnTo>
                  <a:pt x="1213" y="1975"/>
                </a:lnTo>
                <a:lnTo>
                  <a:pt x="1210" y="1993"/>
                </a:lnTo>
                <a:lnTo>
                  <a:pt x="1206" y="2012"/>
                </a:lnTo>
                <a:lnTo>
                  <a:pt x="1179" y="2224"/>
                </a:lnTo>
                <a:lnTo>
                  <a:pt x="1157" y="2437"/>
                </a:lnTo>
                <a:lnTo>
                  <a:pt x="1148" y="2549"/>
                </a:lnTo>
                <a:lnTo>
                  <a:pt x="1141" y="2658"/>
                </a:lnTo>
                <a:lnTo>
                  <a:pt x="1137" y="2767"/>
                </a:lnTo>
                <a:lnTo>
                  <a:pt x="1131" y="2879"/>
                </a:lnTo>
                <a:lnTo>
                  <a:pt x="1122" y="2997"/>
                </a:lnTo>
                <a:lnTo>
                  <a:pt x="1104" y="3239"/>
                </a:lnTo>
                <a:lnTo>
                  <a:pt x="1098" y="3357"/>
                </a:lnTo>
                <a:lnTo>
                  <a:pt x="1097" y="3435"/>
                </a:lnTo>
                <a:lnTo>
                  <a:pt x="1094" y="3517"/>
                </a:lnTo>
                <a:lnTo>
                  <a:pt x="1089" y="3603"/>
                </a:lnTo>
                <a:lnTo>
                  <a:pt x="1088" y="3687"/>
                </a:lnTo>
                <a:lnTo>
                  <a:pt x="1086" y="3770"/>
                </a:lnTo>
                <a:lnTo>
                  <a:pt x="1086" y="3848"/>
                </a:lnTo>
                <a:lnTo>
                  <a:pt x="1088" y="3895"/>
                </a:lnTo>
                <a:lnTo>
                  <a:pt x="1091" y="3951"/>
                </a:lnTo>
                <a:lnTo>
                  <a:pt x="1094" y="4011"/>
                </a:lnTo>
                <a:lnTo>
                  <a:pt x="1098" y="4072"/>
                </a:lnTo>
                <a:lnTo>
                  <a:pt x="1116" y="4038"/>
                </a:lnTo>
                <a:lnTo>
                  <a:pt x="1132" y="4008"/>
                </a:lnTo>
                <a:lnTo>
                  <a:pt x="1148" y="3982"/>
                </a:lnTo>
                <a:lnTo>
                  <a:pt x="1170" y="3948"/>
                </a:lnTo>
                <a:lnTo>
                  <a:pt x="1193" y="3920"/>
                </a:lnTo>
                <a:lnTo>
                  <a:pt x="1215" y="3893"/>
                </a:lnTo>
                <a:lnTo>
                  <a:pt x="1234" y="3867"/>
                </a:lnTo>
                <a:lnTo>
                  <a:pt x="1250" y="3837"/>
                </a:lnTo>
                <a:lnTo>
                  <a:pt x="1278" y="3783"/>
                </a:lnTo>
                <a:lnTo>
                  <a:pt x="1310" y="3731"/>
                </a:lnTo>
                <a:lnTo>
                  <a:pt x="1344" y="3680"/>
                </a:lnTo>
                <a:lnTo>
                  <a:pt x="1381" y="3627"/>
                </a:lnTo>
                <a:lnTo>
                  <a:pt x="1418" y="3572"/>
                </a:lnTo>
                <a:lnTo>
                  <a:pt x="1456" y="3516"/>
                </a:lnTo>
                <a:lnTo>
                  <a:pt x="1496" y="3460"/>
                </a:lnTo>
                <a:lnTo>
                  <a:pt x="1539" y="3407"/>
                </a:lnTo>
                <a:lnTo>
                  <a:pt x="1583" y="3357"/>
                </a:lnTo>
                <a:lnTo>
                  <a:pt x="1629" y="3311"/>
                </a:lnTo>
                <a:lnTo>
                  <a:pt x="1689" y="3264"/>
                </a:lnTo>
                <a:lnTo>
                  <a:pt x="1751" y="3224"/>
                </a:lnTo>
                <a:lnTo>
                  <a:pt x="1815" y="3192"/>
                </a:lnTo>
                <a:lnTo>
                  <a:pt x="1881" y="3169"/>
                </a:lnTo>
                <a:lnTo>
                  <a:pt x="1946" y="3155"/>
                </a:lnTo>
                <a:lnTo>
                  <a:pt x="2011" y="3149"/>
                </a:lnTo>
                <a:lnTo>
                  <a:pt x="2075" y="3152"/>
                </a:lnTo>
                <a:lnTo>
                  <a:pt x="2140" y="3164"/>
                </a:lnTo>
                <a:lnTo>
                  <a:pt x="2202" y="3183"/>
                </a:lnTo>
                <a:lnTo>
                  <a:pt x="2263" y="3211"/>
                </a:lnTo>
                <a:lnTo>
                  <a:pt x="2277" y="3220"/>
                </a:lnTo>
                <a:lnTo>
                  <a:pt x="2295" y="3231"/>
                </a:lnTo>
                <a:lnTo>
                  <a:pt x="2314" y="3245"/>
                </a:lnTo>
                <a:lnTo>
                  <a:pt x="2333" y="3259"/>
                </a:lnTo>
                <a:lnTo>
                  <a:pt x="2353" y="3276"/>
                </a:lnTo>
                <a:lnTo>
                  <a:pt x="2370" y="3289"/>
                </a:lnTo>
                <a:lnTo>
                  <a:pt x="2385" y="3302"/>
                </a:lnTo>
                <a:lnTo>
                  <a:pt x="2398" y="3312"/>
                </a:lnTo>
                <a:lnTo>
                  <a:pt x="2406" y="3318"/>
                </a:lnTo>
                <a:lnTo>
                  <a:pt x="2409" y="3321"/>
                </a:lnTo>
                <a:lnTo>
                  <a:pt x="2404" y="3321"/>
                </a:lnTo>
                <a:lnTo>
                  <a:pt x="2394" y="3323"/>
                </a:lnTo>
                <a:lnTo>
                  <a:pt x="2378" y="3326"/>
                </a:lnTo>
                <a:lnTo>
                  <a:pt x="2359" y="3327"/>
                </a:lnTo>
                <a:lnTo>
                  <a:pt x="2338" y="3330"/>
                </a:lnTo>
                <a:lnTo>
                  <a:pt x="2300" y="3336"/>
                </a:lnTo>
                <a:lnTo>
                  <a:pt x="2286" y="3338"/>
                </a:lnTo>
                <a:lnTo>
                  <a:pt x="2277" y="3339"/>
                </a:lnTo>
                <a:lnTo>
                  <a:pt x="2186" y="3360"/>
                </a:lnTo>
                <a:lnTo>
                  <a:pt x="2098" y="3380"/>
                </a:lnTo>
                <a:lnTo>
                  <a:pt x="2009" y="3404"/>
                </a:lnTo>
                <a:lnTo>
                  <a:pt x="1922" y="3433"/>
                </a:lnTo>
                <a:lnTo>
                  <a:pt x="1835" y="3469"/>
                </a:lnTo>
                <a:lnTo>
                  <a:pt x="1754" y="3504"/>
                </a:lnTo>
                <a:lnTo>
                  <a:pt x="1679" y="3542"/>
                </a:lnTo>
                <a:lnTo>
                  <a:pt x="1604" y="3582"/>
                </a:lnTo>
                <a:lnTo>
                  <a:pt x="1532" y="3627"/>
                </a:lnTo>
                <a:lnTo>
                  <a:pt x="1462" y="3677"/>
                </a:lnTo>
                <a:lnTo>
                  <a:pt x="1399" y="3733"/>
                </a:lnTo>
                <a:lnTo>
                  <a:pt x="1337" y="3793"/>
                </a:lnTo>
                <a:lnTo>
                  <a:pt x="1275" y="3861"/>
                </a:lnTo>
                <a:lnTo>
                  <a:pt x="1213" y="3935"/>
                </a:lnTo>
                <a:lnTo>
                  <a:pt x="1200" y="3951"/>
                </a:lnTo>
                <a:lnTo>
                  <a:pt x="1184" y="3972"/>
                </a:lnTo>
                <a:lnTo>
                  <a:pt x="1167" y="3995"/>
                </a:lnTo>
                <a:lnTo>
                  <a:pt x="1153" y="4022"/>
                </a:lnTo>
                <a:lnTo>
                  <a:pt x="1134" y="4061"/>
                </a:lnTo>
                <a:lnTo>
                  <a:pt x="1117" y="4103"/>
                </a:lnTo>
                <a:lnTo>
                  <a:pt x="1109" y="4240"/>
                </a:lnTo>
                <a:lnTo>
                  <a:pt x="1109" y="4246"/>
                </a:lnTo>
                <a:lnTo>
                  <a:pt x="1110" y="4250"/>
                </a:lnTo>
                <a:lnTo>
                  <a:pt x="1110" y="4255"/>
                </a:lnTo>
                <a:lnTo>
                  <a:pt x="1111" y="4293"/>
                </a:lnTo>
                <a:lnTo>
                  <a:pt x="1114" y="4342"/>
                </a:lnTo>
                <a:lnTo>
                  <a:pt x="1117" y="4395"/>
                </a:lnTo>
                <a:lnTo>
                  <a:pt x="1122" y="4452"/>
                </a:lnTo>
                <a:lnTo>
                  <a:pt x="1125" y="4511"/>
                </a:lnTo>
                <a:lnTo>
                  <a:pt x="1128" y="4569"/>
                </a:lnTo>
                <a:lnTo>
                  <a:pt x="1132" y="4625"/>
                </a:lnTo>
                <a:lnTo>
                  <a:pt x="1139" y="4746"/>
                </a:lnTo>
                <a:lnTo>
                  <a:pt x="1147" y="4865"/>
                </a:lnTo>
                <a:lnTo>
                  <a:pt x="1106" y="4865"/>
                </a:lnTo>
                <a:lnTo>
                  <a:pt x="1106" y="4855"/>
                </a:lnTo>
                <a:lnTo>
                  <a:pt x="1100" y="4777"/>
                </a:lnTo>
                <a:lnTo>
                  <a:pt x="1091" y="4626"/>
                </a:lnTo>
                <a:lnTo>
                  <a:pt x="1086" y="4548"/>
                </a:lnTo>
                <a:lnTo>
                  <a:pt x="1079" y="4465"/>
                </a:lnTo>
                <a:lnTo>
                  <a:pt x="1072" y="4377"/>
                </a:lnTo>
                <a:lnTo>
                  <a:pt x="1066" y="4287"/>
                </a:lnTo>
                <a:lnTo>
                  <a:pt x="1060" y="4199"/>
                </a:lnTo>
                <a:lnTo>
                  <a:pt x="1055" y="4116"/>
                </a:lnTo>
                <a:lnTo>
                  <a:pt x="1054" y="4070"/>
                </a:lnTo>
                <a:lnTo>
                  <a:pt x="1052" y="4032"/>
                </a:lnTo>
                <a:lnTo>
                  <a:pt x="1051" y="3998"/>
                </a:lnTo>
                <a:lnTo>
                  <a:pt x="1048" y="3939"/>
                </a:lnTo>
                <a:lnTo>
                  <a:pt x="1047" y="3908"/>
                </a:lnTo>
                <a:lnTo>
                  <a:pt x="1045" y="3876"/>
                </a:lnTo>
                <a:lnTo>
                  <a:pt x="1044" y="3836"/>
                </a:lnTo>
                <a:lnTo>
                  <a:pt x="1044" y="3737"/>
                </a:lnTo>
                <a:lnTo>
                  <a:pt x="1045" y="3677"/>
                </a:lnTo>
                <a:lnTo>
                  <a:pt x="1045" y="3610"/>
                </a:lnTo>
                <a:lnTo>
                  <a:pt x="1047" y="3540"/>
                </a:lnTo>
                <a:lnTo>
                  <a:pt x="1050" y="3467"/>
                </a:lnTo>
                <a:lnTo>
                  <a:pt x="1039" y="3444"/>
                </a:lnTo>
                <a:lnTo>
                  <a:pt x="1026" y="3425"/>
                </a:lnTo>
                <a:lnTo>
                  <a:pt x="1011" y="3404"/>
                </a:lnTo>
                <a:lnTo>
                  <a:pt x="995" y="3388"/>
                </a:lnTo>
                <a:lnTo>
                  <a:pt x="973" y="3371"/>
                </a:lnTo>
                <a:lnTo>
                  <a:pt x="946" y="3357"/>
                </a:lnTo>
                <a:lnTo>
                  <a:pt x="918" y="3343"/>
                </a:lnTo>
                <a:lnTo>
                  <a:pt x="889" y="3330"/>
                </a:lnTo>
                <a:lnTo>
                  <a:pt x="861" y="3318"/>
                </a:lnTo>
                <a:lnTo>
                  <a:pt x="834" y="3305"/>
                </a:lnTo>
                <a:lnTo>
                  <a:pt x="814" y="3292"/>
                </a:lnTo>
                <a:lnTo>
                  <a:pt x="789" y="3271"/>
                </a:lnTo>
                <a:lnTo>
                  <a:pt x="767" y="3252"/>
                </a:lnTo>
                <a:lnTo>
                  <a:pt x="746" y="3236"/>
                </a:lnTo>
                <a:lnTo>
                  <a:pt x="744" y="3364"/>
                </a:lnTo>
                <a:lnTo>
                  <a:pt x="743" y="3491"/>
                </a:lnTo>
                <a:lnTo>
                  <a:pt x="739" y="3768"/>
                </a:lnTo>
                <a:lnTo>
                  <a:pt x="739" y="3818"/>
                </a:lnTo>
                <a:lnTo>
                  <a:pt x="740" y="3851"/>
                </a:lnTo>
                <a:lnTo>
                  <a:pt x="740" y="3918"/>
                </a:lnTo>
                <a:lnTo>
                  <a:pt x="741" y="3951"/>
                </a:lnTo>
                <a:lnTo>
                  <a:pt x="741" y="4007"/>
                </a:lnTo>
                <a:lnTo>
                  <a:pt x="743" y="4029"/>
                </a:lnTo>
                <a:lnTo>
                  <a:pt x="743" y="4051"/>
                </a:lnTo>
                <a:lnTo>
                  <a:pt x="746" y="4061"/>
                </a:lnTo>
                <a:lnTo>
                  <a:pt x="747" y="4079"/>
                </a:lnTo>
                <a:lnTo>
                  <a:pt x="752" y="4100"/>
                </a:lnTo>
                <a:lnTo>
                  <a:pt x="756" y="4123"/>
                </a:lnTo>
                <a:lnTo>
                  <a:pt x="765" y="4174"/>
                </a:lnTo>
                <a:lnTo>
                  <a:pt x="781" y="4249"/>
                </a:lnTo>
                <a:lnTo>
                  <a:pt x="814" y="4402"/>
                </a:lnTo>
                <a:lnTo>
                  <a:pt x="828" y="4476"/>
                </a:lnTo>
                <a:lnTo>
                  <a:pt x="842" y="4544"/>
                </a:lnTo>
                <a:lnTo>
                  <a:pt x="862" y="4645"/>
                </a:lnTo>
                <a:lnTo>
                  <a:pt x="881" y="4751"/>
                </a:lnTo>
                <a:lnTo>
                  <a:pt x="902" y="4862"/>
                </a:lnTo>
                <a:lnTo>
                  <a:pt x="862" y="4862"/>
                </a:lnTo>
                <a:lnTo>
                  <a:pt x="856" y="4830"/>
                </a:lnTo>
                <a:lnTo>
                  <a:pt x="849" y="4791"/>
                </a:lnTo>
                <a:lnTo>
                  <a:pt x="840" y="4747"/>
                </a:lnTo>
                <a:lnTo>
                  <a:pt x="830" y="4698"/>
                </a:lnTo>
                <a:lnTo>
                  <a:pt x="820" y="4645"/>
                </a:lnTo>
                <a:lnTo>
                  <a:pt x="809" y="4591"/>
                </a:lnTo>
                <a:lnTo>
                  <a:pt x="797" y="4533"/>
                </a:lnTo>
                <a:lnTo>
                  <a:pt x="787" y="4476"/>
                </a:lnTo>
                <a:lnTo>
                  <a:pt x="775" y="4418"/>
                </a:lnTo>
                <a:lnTo>
                  <a:pt x="765" y="4361"/>
                </a:lnTo>
                <a:lnTo>
                  <a:pt x="753" y="4306"/>
                </a:lnTo>
                <a:lnTo>
                  <a:pt x="743" y="4255"/>
                </a:lnTo>
                <a:lnTo>
                  <a:pt x="734" y="4207"/>
                </a:lnTo>
                <a:lnTo>
                  <a:pt x="727" y="4165"/>
                </a:lnTo>
                <a:lnTo>
                  <a:pt x="719" y="4128"/>
                </a:lnTo>
                <a:lnTo>
                  <a:pt x="713" y="4097"/>
                </a:lnTo>
                <a:lnTo>
                  <a:pt x="706" y="4060"/>
                </a:lnTo>
                <a:lnTo>
                  <a:pt x="693" y="4045"/>
                </a:lnTo>
                <a:lnTo>
                  <a:pt x="675" y="4028"/>
                </a:lnTo>
                <a:lnTo>
                  <a:pt x="657" y="4008"/>
                </a:lnTo>
                <a:lnTo>
                  <a:pt x="638" y="3989"/>
                </a:lnTo>
                <a:lnTo>
                  <a:pt x="621" y="3970"/>
                </a:lnTo>
                <a:lnTo>
                  <a:pt x="604" y="3954"/>
                </a:lnTo>
                <a:lnTo>
                  <a:pt x="590" y="3941"/>
                </a:lnTo>
                <a:lnTo>
                  <a:pt x="581" y="3930"/>
                </a:lnTo>
                <a:lnTo>
                  <a:pt x="541" y="3890"/>
                </a:lnTo>
                <a:lnTo>
                  <a:pt x="529" y="3882"/>
                </a:lnTo>
                <a:lnTo>
                  <a:pt x="485" y="3864"/>
                </a:lnTo>
                <a:lnTo>
                  <a:pt x="448" y="3851"/>
                </a:lnTo>
                <a:lnTo>
                  <a:pt x="411" y="3836"/>
                </a:lnTo>
                <a:lnTo>
                  <a:pt x="339" y="3809"/>
                </a:lnTo>
                <a:lnTo>
                  <a:pt x="268" y="3783"/>
                </a:lnTo>
                <a:lnTo>
                  <a:pt x="254" y="3777"/>
                </a:lnTo>
                <a:lnTo>
                  <a:pt x="221" y="3765"/>
                </a:lnTo>
                <a:lnTo>
                  <a:pt x="205" y="3764"/>
                </a:lnTo>
                <a:lnTo>
                  <a:pt x="193" y="3765"/>
                </a:lnTo>
                <a:lnTo>
                  <a:pt x="167" y="3777"/>
                </a:lnTo>
                <a:lnTo>
                  <a:pt x="155" y="3781"/>
                </a:lnTo>
                <a:lnTo>
                  <a:pt x="134" y="3784"/>
                </a:lnTo>
                <a:lnTo>
                  <a:pt x="115" y="3783"/>
                </a:lnTo>
                <a:lnTo>
                  <a:pt x="96" y="3777"/>
                </a:lnTo>
                <a:lnTo>
                  <a:pt x="80" y="3768"/>
                </a:lnTo>
                <a:lnTo>
                  <a:pt x="66" y="3753"/>
                </a:lnTo>
                <a:lnTo>
                  <a:pt x="57" y="3736"/>
                </a:lnTo>
                <a:lnTo>
                  <a:pt x="56" y="3721"/>
                </a:lnTo>
                <a:lnTo>
                  <a:pt x="55" y="3705"/>
                </a:lnTo>
                <a:lnTo>
                  <a:pt x="55" y="3699"/>
                </a:lnTo>
                <a:lnTo>
                  <a:pt x="56" y="3690"/>
                </a:lnTo>
                <a:lnTo>
                  <a:pt x="60" y="3683"/>
                </a:lnTo>
                <a:lnTo>
                  <a:pt x="63" y="3678"/>
                </a:lnTo>
                <a:lnTo>
                  <a:pt x="68" y="3675"/>
                </a:lnTo>
                <a:lnTo>
                  <a:pt x="72" y="3671"/>
                </a:lnTo>
                <a:lnTo>
                  <a:pt x="77" y="3668"/>
                </a:lnTo>
                <a:lnTo>
                  <a:pt x="81" y="3663"/>
                </a:lnTo>
                <a:lnTo>
                  <a:pt x="97" y="3652"/>
                </a:lnTo>
                <a:lnTo>
                  <a:pt x="115" y="3646"/>
                </a:lnTo>
                <a:lnTo>
                  <a:pt x="134" y="3646"/>
                </a:lnTo>
                <a:lnTo>
                  <a:pt x="152" y="3650"/>
                </a:lnTo>
                <a:lnTo>
                  <a:pt x="168" y="3660"/>
                </a:lnTo>
                <a:lnTo>
                  <a:pt x="181" y="3675"/>
                </a:lnTo>
                <a:lnTo>
                  <a:pt x="189" y="3688"/>
                </a:lnTo>
                <a:lnTo>
                  <a:pt x="195" y="3702"/>
                </a:lnTo>
                <a:lnTo>
                  <a:pt x="202" y="3715"/>
                </a:lnTo>
                <a:lnTo>
                  <a:pt x="211" y="3725"/>
                </a:lnTo>
                <a:lnTo>
                  <a:pt x="237" y="3742"/>
                </a:lnTo>
                <a:lnTo>
                  <a:pt x="264" y="3755"/>
                </a:lnTo>
                <a:lnTo>
                  <a:pt x="326" y="3783"/>
                </a:lnTo>
                <a:lnTo>
                  <a:pt x="389" y="3809"/>
                </a:lnTo>
                <a:lnTo>
                  <a:pt x="460" y="3834"/>
                </a:lnTo>
                <a:lnTo>
                  <a:pt x="483" y="3843"/>
                </a:lnTo>
                <a:lnTo>
                  <a:pt x="507" y="3846"/>
                </a:lnTo>
                <a:lnTo>
                  <a:pt x="513" y="3842"/>
                </a:lnTo>
                <a:lnTo>
                  <a:pt x="517" y="3833"/>
                </a:lnTo>
                <a:lnTo>
                  <a:pt x="520" y="3820"/>
                </a:lnTo>
                <a:lnTo>
                  <a:pt x="522" y="3802"/>
                </a:lnTo>
                <a:lnTo>
                  <a:pt x="522" y="3784"/>
                </a:lnTo>
                <a:lnTo>
                  <a:pt x="523" y="3765"/>
                </a:lnTo>
                <a:lnTo>
                  <a:pt x="525" y="3712"/>
                </a:lnTo>
                <a:lnTo>
                  <a:pt x="525" y="3657"/>
                </a:lnTo>
                <a:lnTo>
                  <a:pt x="523" y="3604"/>
                </a:lnTo>
                <a:lnTo>
                  <a:pt x="523" y="3573"/>
                </a:lnTo>
                <a:lnTo>
                  <a:pt x="520" y="3541"/>
                </a:lnTo>
                <a:lnTo>
                  <a:pt x="519" y="3537"/>
                </a:lnTo>
                <a:lnTo>
                  <a:pt x="507" y="3525"/>
                </a:lnTo>
                <a:lnTo>
                  <a:pt x="504" y="3520"/>
                </a:lnTo>
                <a:lnTo>
                  <a:pt x="503" y="3516"/>
                </a:lnTo>
                <a:lnTo>
                  <a:pt x="503" y="3509"/>
                </a:lnTo>
                <a:lnTo>
                  <a:pt x="501" y="3504"/>
                </a:lnTo>
                <a:lnTo>
                  <a:pt x="483" y="3486"/>
                </a:lnTo>
                <a:lnTo>
                  <a:pt x="473" y="3478"/>
                </a:lnTo>
                <a:lnTo>
                  <a:pt x="466" y="3467"/>
                </a:lnTo>
                <a:lnTo>
                  <a:pt x="461" y="3453"/>
                </a:lnTo>
                <a:lnTo>
                  <a:pt x="458" y="3436"/>
                </a:lnTo>
                <a:lnTo>
                  <a:pt x="458" y="3420"/>
                </a:lnTo>
                <a:lnTo>
                  <a:pt x="461" y="3404"/>
                </a:lnTo>
                <a:lnTo>
                  <a:pt x="467" y="3388"/>
                </a:lnTo>
                <a:lnTo>
                  <a:pt x="475" y="3371"/>
                </a:lnTo>
                <a:lnTo>
                  <a:pt x="485" y="3358"/>
                </a:lnTo>
                <a:lnTo>
                  <a:pt x="491" y="3354"/>
                </a:lnTo>
                <a:lnTo>
                  <a:pt x="498" y="3348"/>
                </a:lnTo>
                <a:lnTo>
                  <a:pt x="519" y="3333"/>
                </a:lnTo>
                <a:lnTo>
                  <a:pt x="540" y="3323"/>
                </a:lnTo>
                <a:lnTo>
                  <a:pt x="547" y="3321"/>
                </a:lnTo>
                <a:lnTo>
                  <a:pt x="550" y="3323"/>
                </a:lnTo>
                <a:lnTo>
                  <a:pt x="556" y="3332"/>
                </a:lnTo>
                <a:lnTo>
                  <a:pt x="565" y="3339"/>
                </a:lnTo>
                <a:lnTo>
                  <a:pt x="576" y="3343"/>
                </a:lnTo>
                <a:lnTo>
                  <a:pt x="585" y="3349"/>
                </a:lnTo>
                <a:lnTo>
                  <a:pt x="603" y="3366"/>
                </a:lnTo>
                <a:lnTo>
                  <a:pt x="616" y="3383"/>
                </a:lnTo>
                <a:lnTo>
                  <a:pt x="624" y="3402"/>
                </a:lnTo>
                <a:lnTo>
                  <a:pt x="626" y="3425"/>
                </a:lnTo>
                <a:lnTo>
                  <a:pt x="622" y="3448"/>
                </a:lnTo>
                <a:lnTo>
                  <a:pt x="615" y="3467"/>
                </a:lnTo>
                <a:lnTo>
                  <a:pt x="604" y="3485"/>
                </a:lnTo>
                <a:lnTo>
                  <a:pt x="588" y="3498"/>
                </a:lnTo>
                <a:lnTo>
                  <a:pt x="575" y="3506"/>
                </a:lnTo>
                <a:lnTo>
                  <a:pt x="565" y="3513"/>
                </a:lnTo>
                <a:lnTo>
                  <a:pt x="556" y="3525"/>
                </a:lnTo>
                <a:lnTo>
                  <a:pt x="548" y="3541"/>
                </a:lnTo>
                <a:lnTo>
                  <a:pt x="545" y="3560"/>
                </a:lnTo>
                <a:lnTo>
                  <a:pt x="545" y="3599"/>
                </a:lnTo>
                <a:lnTo>
                  <a:pt x="544" y="3634"/>
                </a:lnTo>
                <a:lnTo>
                  <a:pt x="544" y="3671"/>
                </a:lnTo>
                <a:lnTo>
                  <a:pt x="541" y="3739"/>
                </a:lnTo>
                <a:lnTo>
                  <a:pt x="541" y="3806"/>
                </a:lnTo>
                <a:lnTo>
                  <a:pt x="544" y="3834"/>
                </a:lnTo>
                <a:lnTo>
                  <a:pt x="550" y="3859"/>
                </a:lnTo>
                <a:lnTo>
                  <a:pt x="563" y="3882"/>
                </a:lnTo>
                <a:lnTo>
                  <a:pt x="582" y="3902"/>
                </a:lnTo>
                <a:lnTo>
                  <a:pt x="637" y="3957"/>
                </a:lnTo>
                <a:lnTo>
                  <a:pt x="654" y="3973"/>
                </a:lnTo>
                <a:lnTo>
                  <a:pt x="672" y="3991"/>
                </a:lnTo>
                <a:lnTo>
                  <a:pt x="690" y="4007"/>
                </a:lnTo>
                <a:lnTo>
                  <a:pt x="705" y="4020"/>
                </a:lnTo>
                <a:lnTo>
                  <a:pt x="703" y="3983"/>
                </a:lnTo>
                <a:lnTo>
                  <a:pt x="703" y="3890"/>
                </a:lnTo>
                <a:lnTo>
                  <a:pt x="705" y="3843"/>
                </a:lnTo>
                <a:lnTo>
                  <a:pt x="706" y="3799"/>
                </a:lnTo>
                <a:lnTo>
                  <a:pt x="706" y="3647"/>
                </a:lnTo>
                <a:lnTo>
                  <a:pt x="712" y="3397"/>
                </a:lnTo>
                <a:lnTo>
                  <a:pt x="716" y="3209"/>
                </a:lnTo>
                <a:lnTo>
                  <a:pt x="694" y="3186"/>
                </a:lnTo>
                <a:lnTo>
                  <a:pt x="675" y="3165"/>
                </a:lnTo>
                <a:lnTo>
                  <a:pt x="660" y="3144"/>
                </a:lnTo>
                <a:lnTo>
                  <a:pt x="644" y="3125"/>
                </a:lnTo>
                <a:lnTo>
                  <a:pt x="629" y="3106"/>
                </a:lnTo>
                <a:lnTo>
                  <a:pt x="610" y="3084"/>
                </a:lnTo>
                <a:lnTo>
                  <a:pt x="588" y="3060"/>
                </a:lnTo>
                <a:lnTo>
                  <a:pt x="562" y="3038"/>
                </a:lnTo>
                <a:lnTo>
                  <a:pt x="534" y="3021"/>
                </a:lnTo>
                <a:lnTo>
                  <a:pt x="506" y="3009"/>
                </a:lnTo>
                <a:lnTo>
                  <a:pt x="476" y="2998"/>
                </a:lnTo>
                <a:lnTo>
                  <a:pt x="476" y="2995"/>
                </a:lnTo>
                <a:lnTo>
                  <a:pt x="483" y="2990"/>
                </a:lnTo>
                <a:lnTo>
                  <a:pt x="495" y="2984"/>
                </a:lnTo>
                <a:lnTo>
                  <a:pt x="514" y="2975"/>
                </a:lnTo>
                <a:lnTo>
                  <a:pt x="537" y="2966"/>
                </a:lnTo>
                <a:lnTo>
                  <a:pt x="563" y="2957"/>
                </a:lnTo>
                <a:lnTo>
                  <a:pt x="593" y="2950"/>
                </a:lnTo>
                <a:lnTo>
                  <a:pt x="625" y="2944"/>
                </a:lnTo>
                <a:lnTo>
                  <a:pt x="660" y="2941"/>
                </a:lnTo>
                <a:lnTo>
                  <a:pt x="696" y="2939"/>
                </a:lnTo>
                <a:lnTo>
                  <a:pt x="733" y="2944"/>
                </a:lnTo>
                <a:lnTo>
                  <a:pt x="734" y="2931"/>
                </a:lnTo>
                <a:lnTo>
                  <a:pt x="736" y="2914"/>
                </a:lnTo>
                <a:lnTo>
                  <a:pt x="736" y="2858"/>
                </a:lnTo>
                <a:lnTo>
                  <a:pt x="744" y="2721"/>
                </a:lnTo>
                <a:lnTo>
                  <a:pt x="750" y="2600"/>
                </a:lnTo>
                <a:lnTo>
                  <a:pt x="755" y="2540"/>
                </a:lnTo>
                <a:lnTo>
                  <a:pt x="761" y="2479"/>
                </a:lnTo>
                <a:lnTo>
                  <a:pt x="753" y="2472"/>
                </a:lnTo>
                <a:lnTo>
                  <a:pt x="741" y="2462"/>
                </a:lnTo>
                <a:lnTo>
                  <a:pt x="725" y="2447"/>
                </a:lnTo>
                <a:lnTo>
                  <a:pt x="706" y="2431"/>
                </a:lnTo>
                <a:lnTo>
                  <a:pt x="685" y="2416"/>
                </a:lnTo>
                <a:lnTo>
                  <a:pt x="665" y="2398"/>
                </a:lnTo>
                <a:lnTo>
                  <a:pt x="643" y="2382"/>
                </a:lnTo>
                <a:lnTo>
                  <a:pt x="624" y="2366"/>
                </a:lnTo>
                <a:lnTo>
                  <a:pt x="606" y="2353"/>
                </a:lnTo>
                <a:lnTo>
                  <a:pt x="593" y="2341"/>
                </a:lnTo>
                <a:lnTo>
                  <a:pt x="582" y="2333"/>
                </a:lnTo>
                <a:lnTo>
                  <a:pt x="578" y="2331"/>
                </a:lnTo>
                <a:lnTo>
                  <a:pt x="554" y="2316"/>
                </a:lnTo>
                <a:lnTo>
                  <a:pt x="531" y="2307"/>
                </a:lnTo>
                <a:lnTo>
                  <a:pt x="504" y="2304"/>
                </a:lnTo>
                <a:lnTo>
                  <a:pt x="476" y="2305"/>
                </a:lnTo>
                <a:lnTo>
                  <a:pt x="408" y="2317"/>
                </a:lnTo>
                <a:lnTo>
                  <a:pt x="342" y="2332"/>
                </a:lnTo>
                <a:lnTo>
                  <a:pt x="307" y="2339"/>
                </a:lnTo>
                <a:lnTo>
                  <a:pt x="273" y="2347"/>
                </a:lnTo>
                <a:lnTo>
                  <a:pt x="255" y="2351"/>
                </a:lnTo>
                <a:lnTo>
                  <a:pt x="234" y="2354"/>
                </a:lnTo>
                <a:lnTo>
                  <a:pt x="217" y="2360"/>
                </a:lnTo>
                <a:lnTo>
                  <a:pt x="200" y="2369"/>
                </a:lnTo>
                <a:lnTo>
                  <a:pt x="193" y="2378"/>
                </a:lnTo>
                <a:lnTo>
                  <a:pt x="189" y="2387"/>
                </a:lnTo>
                <a:lnTo>
                  <a:pt x="186" y="2395"/>
                </a:lnTo>
                <a:lnTo>
                  <a:pt x="181" y="2406"/>
                </a:lnTo>
                <a:lnTo>
                  <a:pt x="171" y="2423"/>
                </a:lnTo>
                <a:lnTo>
                  <a:pt x="156" y="2437"/>
                </a:lnTo>
                <a:lnTo>
                  <a:pt x="139" y="2448"/>
                </a:lnTo>
                <a:lnTo>
                  <a:pt x="116" y="2457"/>
                </a:lnTo>
                <a:lnTo>
                  <a:pt x="94" y="2459"/>
                </a:lnTo>
                <a:lnTo>
                  <a:pt x="72" y="2454"/>
                </a:lnTo>
                <a:lnTo>
                  <a:pt x="53" y="2444"/>
                </a:lnTo>
                <a:lnTo>
                  <a:pt x="34" y="2429"/>
                </a:lnTo>
                <a:lnTo>
                  <a:pt x="28" y="2420"/>
                </a:lnTo>
                <a:lnTo>
                  <a:pt x="21" y="2412"/>
                </a:lnTo>
                <a:lnTo>
                  <a:pt x="13" y="2404"/>
                </a:lnTo>
                <a:lnTo>
                  <a:pt x="3" y="2400"/>
                </a:lnTo>
                <a:lnTo>
                  <a:pt x="0" y="2397"/>
                </a:lnTo>
                <a:lnTo>
                  <a:pt x="0" y="2390"/>
                </a:lnTo>
                <a:lnTo>
                  <a:pt x="3" y="2379"/>
                </a:lnTo>
                <a:lnTo>
                  <a:pt x="12" y="2356"/>
                </a:lnTo>
                <a:lnTo>
                  <a:pt x="25" y="2329"/>
                </a:lnTo>
                <a:lnTo>
                  <a:pt x="35" y="2317"/>
                </a:lnTo>
                <a:lnTo>
                  <a:pt x="50" y="2307"/>
                </a:lnTo>
                <a:lnTo>
                  <a:pt x="66" y="2298"/>
                </a:lnTo>
                <a:lnTo>
                  <a:pt x="85" y="2292"/>
                </a:lnTo>
                <a:lnTo>
                  <a:pt x="108" y="2289"/>
                </a:lnTo>
                <a:lnTo>
                  <a:pt x="130" y="2291"/>
                </a:lnTo>
                <a:lnTo>
                  <a:pt x="142" y="2297"/>
                </a:lnTo>
                <a:lnTo>
                  <a:pt x="152" y="2304"/>
                </a:lnTo>
                <a:lnTo>
                  <a:pt x="162" y="2313"/>
                </a:lnTo>
                <a:lnTo>
                  <a:pt x="172" y="2319"/>
                </a:lnTo>
                <a:lnTo>
                  <a:pt x="177" y="2320"/>
                </a:lnTo>
                <a:lnTo>
                  <a:pt x="189" y="2320"/>
                </a:lnTo>
                <a:lnTo>
                  <a:pt x="193" y="2322"/>
                </a:lnTo>
                <a:lnTo>
                  <a:pt x="196" y="2323"/>
                </a:lnTo>
                <a:lnTo>
                  <a:pt x="199" y="2326"/>
                </a:lnTo>
                <a:lnTo>
                  <a:pt x="202" y="2328"/>
                </a:lnTo>
                <a:lnTo>
                  <a:pt x="203" y="2331"/>
                </a:lnTo>
                <a:lnTo>
                  <a:pt x="206" y="2332"/>
                </a:lnTo>
                <a:lnTo>
                  <a:pt x="211" y="2332"/>
                </a:lnTo>
                <a:lnTo>
                  <a:pt x="242" y="2329"/>
                </a:lnTo>
                <a:lnTo>
                  <a:pt x="274" y="2325"/>
                </a:lnTo>
                <a:lnTo>
                  <a:pt x="327" y="2316"/>
                </a:lnTo>
                <a:lnTo>
                  <a:pt x="382" y="2307"/>
                </a:lnTo>
                <a:lnTo>
                  <a:pt x="432" y="2295"/>
                </a:lnTo>
                <a:lnTo>
                  <a:pt x="451" y="2291"/>
                </a:lnTo>
                <a:lnTo>
                  <a:pt x="469" y="2288"/>
                </a:lnTo>
                <a:lnTo>
                  <a:pt x="485" y="2283"/>
                </a:lnTo>
                <a:lnTo>
                  <a:pt x="498" y="2279"/>
                </a:lnTo>
                <a:lnTo>
                  <a:pt x="507" y="2273"/>
                </a:lnTo>
                <a:lnTo>
                  <a:pt x="509" y="2266"/>
                </a:lnTo>
                <a:lnTo>
                  <a:pt x="504" y="2251"/>
                </a:lnTo>
                <a:lnTo>
                  <a:pt x="489" y="2221"/>
                </a:lnTo>
                <a:lnTo>
                  <a:pt x="472" y="2189"/>
                </a:lnTo>
                <a:lnTo>
                  <a:pt x="453" y="2157"/>
                </a:lnTo>
                <a:lnTo>
                  <a:pt x="417" y="2102"/>
                </a:lnTo>
                <a:lnTo>
                  <a:pt x="380" y="2047"/>
                </a:lnTo>
                <a:lnTo>
                  <a:pt x="317" y="2030"/>
                </a:lnTo>
                <a:lnTo>
                  <a:pt x="254" y="2014"/>
                </a:lnTo>
                <a:lnTo>
                  <a:pt x="236" y="2009"/>
                </a:lnTo>
                <a:lnTo>
                  <a:pt x="215" y="2003"/>
                </a:lnTo>
                <a:lnTo>
                  <a:pt x="193" y="1999"/>
                </a:lnTo>
                <a:lnTo>
                  <a:pt x="171" y="1996"/>
                </a:lnTo>
                <a:lnTo>
                  <a:pt x="150" y="1999"/>
                </a:lnTo>
                <a:lnTo>
                  <a:pt x="131" y="2006"/>
                </a:lnTo>
                <a:lnTo>
                  <a:pt x="109" y="2016"/>
                </a:lnTo>
                <a:lnTo>
                  <a:pt x="85" y="2021"/>
                </a:lnTo>
                <a:lnTo>
                  <a:pt x="62" y="2019"/>
                </a:lnTo>
                <a:lnTo>
                  <a:pt x="40" y="2014"/>
                </a:lnTo>
                <a:lnTo>
                  <a:pt x="22" y="2002"/>
                </a:lnTo>
                <a:lnTo>
                  <a:pt x="12" y="1987"/>
                </a:lnTo>
                <a:lnTo>
                  <a:pt x="7" y="1966"/>
                </a:lnTo>
                <a:lnTo>
                  <a:pt x="6" y="1946"/>
                </a:lnTo>
                <a:lnTo>
                  <a:pt x="12" y="1924"/>
                </a:lnTo>
                <a:lnTo>
                  <a:pt x="21" y="1904"/>
                </a:lnTo>
                <a:lnTo>
                  <a:pt x="35" y="1888"/>
                </a:lnTo>
                <a:lnTo>
                  <a:pt x="56" y="1878"/>
                </a:lnTo>
                <a:lnTo>
                  <a:pt x="80" y="1873"/>
                </a:lnTo>
                <a:lnTo>
                  <a:pt x="105" y="1876"/>
                </a:lnTo>
                <a:lnTo>
                  <a:pt x="127" y="1884"/>
                </a:lnTo>
                <a:lnTo>
                  <a:pt x="144" y="1896"/>
                </a:lnTo>
                <a:lnTo>
                  <a:pt x="155" y="1907"/>
                </a:lnTo>
                <a:lnTo>
                  <a:pt x="172" y="1947"/>
                </a:lnTo>
                <a:lnTo>
                  <a:pt x="183" y="1960"/>
                </a:lnTo>
                <a:lnTo>
                  <a:pt x="196" y="1969"/>
                </a:lnTo>
                <a:lnTo>
                  <a:pt x="211" y="1975"/>
                </a:lnTo>
                <a:lnTo>
                  <a:pt x="227" y="1981"/>
                </a:lnTo>
                <a:lnTo>
                  <a:pt x="295" y="2003"/>
                </a:lnTo>
                <a:lnTo>
                  <a:pt x="363" y="2024"/>
                </a:lnTo>
                <a:lnTo>
                  <a:pt x="351" y="2009"/>
                </a:lnTo>
                <a:lnTo>
                  <a:pt x="338" y="1996"/>
                </a:lnTo>
                <a:lnTo>
                  <a:pt x="326" y="1988"/>
                </a:lnTo>
                <a:lnTo>
                  <a:pt x="313" y="1983"/>
                </a:lnTo>
                <a:lnTo>
                  <a:pt x="298" y="1980"/>
                </a:lnTo>
                <a:lnTo>
                  <a:pt x="284" y="1974"/>
                </a:lnTo>
                <a:lnTo>
                  <a:pt x="267" y="1963"/>
                </a:lnTo>
                <a:lnTo>
                  <a:pt x="254" y="1950"/>
                </a:lnTo>
                <a:lnTo>
                  <a:pt x="246" y="1934"/>
                </a:lnTo>
                <a:lnTo>
                  <a:pt x="243" y="1916"/>
                </a:lnTo>
                <a:lnTo>
                  <a:pt x="245" y="1897"/>
                </a:lnTo>
                <a:lnTo>
                  <a:pt x="254" y="1878"/>
                </a:lnTo>
                <a:lnTo>
                  <a:pt x="258" y="1872"/>
                </a:lnTo>
                <a:lnTo>
                  <a:pt x="267" y="1857"/>
                </a:lnTo>
                <a:lnTo>
                  <a:pt x="270" y="1854"/>
                </a:lnTo>
                <a:lnTo>
                  <a:pt x="277" y="1850"/>
                </a:lnTo>
                <a:lnTo>
                  <a:pt x="284" y="1847"/>
                </a:lnTo>
                <a:lnTo>
                  <a:pt x="290" y="1845"/>
                </a:lnTo>
                <a:lnTo>
                  <a:pt x="305" y="1844"/>
                </a:lnTo>
                <a:lnTo>
                  <a:pt x="321" y="1843"/>
                </a:lnTo>
                <a:lnTo>
                  <a:pt x="342" y="1848"/>
                </a:lnTo>
                <a:lnTo>
                  <a:pt x="357" y="1859"/>
                </a:lnTo>
                <a:lnTo>
                  <a:pt x="370" y="1872"/>
                </a:lnTo>
                <a:lnTo>
                  <a:pt x="377" y="1890"/>
                </a:lnTo>
                <a:lnTo>
                  <a:pt x="382" y="1909"/>
                </a:lnTo>
                <a:lnTo>
                  <a:pt x="383" y="1929"/>
                </a:lnTo>
                <a:lnTo>
                  <a:pt x="380" y="1947"/>
                </a:lnTo>
                <a:lnTo>
                  <a:pt x="376" y="1966"/>
                </a:lnTo>
                <a:lnTo>
                  <a:pt x="374" y="1984"/>
                </a:lnTo>
                <a:lnTo>
                  <a:pt x="382" y="2002"/>
                </a:lnTo>
                <a:lnTo>
                  <a:pt x="391" y="2018"/>
                </a:lnTo>
                <a:lnTo>
                  <a:pt x="401" y="2036"/>
                </a:lnTo>
                <a:lnTo>
                  <a:pt x="461" y="2050"/>
                </a:lnTo>
                <a:lnTo>
                  <a:pt x="519" y="2068"/>
                </a:lnTo>
                <a:lnTo>
                  <a:pt x="523" y="2070"/>
                </a:lnTo>
                <a:lnTo>
                  <a:pt x="532" y="2071"/>
                </a:lnTo>
                <a:lnTo>
                  <a:pt x="542" y="2073"/>
                </a:lnTo>
                <a:lnTo>
                  <a:pt x="551" y="2073"/>
                </a:lnTo>
                <a:lnTo>
                  <a:pt x="559" y="2071"/>
                </a:lnTo>
                <a:lnTo>
                  <a:pt x="559" y="2068"/>
                </a:lnTo>
                <a:lnTo>
                  <a:pt x="520" y="2012"/>
                </a:lnTo>
                <a:lnTo>
                  <a:pt x="481" y="1950"/>
                </a:lnTo>
                <a:lnTo>
                  <a:pt x="436" y="1888"/>
                </a:lnTo>
                <a:lnTo>
                  <a:pt x="430" y="1878"/>
                </a:lnTo>
                <a:lnTo>
                  <a:pt x="422" y="1865"/>
                </a:lnTo>
                <a:lnTo>
                  <a:pt x="411" y="1848"/>
                </a:lnTo>
                <a:lnTo>
                  <a:pt x="401" y="1834"/>
                </a:lnTo>
                <a:lnTo>
                  <a:pt x="389" y="1819"/>
                </a:lnTo>
                <a:lnTo>
                  <a:pt x="380" y="1809"/>
                </a:lnTo>
                <a:lnTo>
                  <a:pt x="373" y="1803"/>
                </a:lnTo>
                <a:lnTo>
                  <a:pt x="355" y="1800"/>
                </a:lnTo>
                <a:lnTo>
                  <a:pt x="338" y="1798"/>
                </a:lnTo>
                <a:lnTo>
                  <a:pt x="320" y="1800"/>
                </a:lnTo>
                <a:lnTo>
                  <a:pt x="302" y="1797"/>
                </a:lnTo>
                <a:lnTo>
                  <a:pt x="284" y="1791"/>
                </a:lnTo>
                <a:lnTo>
                  <a:pt x="268" y="1779"/>
                </a:lnTo>
                <a:lnTo>
                  <a:pt x="255" y="1764"/>
                </a:lnTo>
                <a:lnTo>
                  <a:pt x="248" y="1747"/>
                </a:lnTo>
                <a:lnTo>
                  <a:pt x="243" y="1729"/>
                </a:lnTo>
                <a:lnTo>
                  <a:pt x="243" y="1708"/>
                </a:lnTo>
                <a:lnTo>
                  <a:pt x="249" y="1688"/>
                </a:lnTo>
                <a:lnTo>
                  <a:pt x="259" y="1671"/>
                </a:lnTo>
                <a:lnTo>
                  <a:pt x="276" y="1657"/>
                </a:lnTo>
                <a:lnTo>
                  <a:pt x="293" y="1645"/>
                </a:lnTo>
                <a:lnTo>
                  <a:pt x="313" y="1636"/>
                </a:lnTo>
                <a:lnTo>
                  <a:pt x="333" y="1632"/>
                </a:lnTo>
                <a:lnTo>
                  <a:pt x="352" y="1629"/>
                </a:lnTo>
                <a:lnTo>
                  <a:pt x="370" y="1630"/>
                </a:lnTo>
                <a:lnTo>
                  <a:pt x="383" y="1635"/>
                </a:lnTo>
                <a:lnTo>
                  <a:pt x="404" y="1649"/>
                </a:lnTo>
                <a:lnTo>
                  <a:pt x="419" y="1669"/>
                </a:lnTo>
                <a:lnTo>
                  <a:pt x="426" y="1692"/>
                </a:lnTo>
                <a:lnTo>
                  <a:pt x="427" y="1716"/>
                </a:lnTo>
                <a:lnTo>
                  <a:pt x="425" y="1728"/>
                </a:lnTo>
                <a:lnTo>
                  <a:pt x="419" y="1741"/>
                </a:lnTo>
                <a:lnTo>
                  <a:pt x="411" y="1756"/>
                </a:lnTo>
                <a:lnTo>
                  <a:pt x="407" y="1769"/>
                </a:lnTo>
                <a:lnTo>
                  <a:pt x="404" y="1782"/>
                </a:lnTo>
                <a:lnTo>
                  <a:pt x="405" y="1794"/>
                </a:lnTo>
                <a:lnTo>
                  <a:pt x="408" y="1800"/>
                </a:lnTo>
                <a:lnTo>
                  <a:pt x="414" y="1810"/>
                </a:lnTo>
                <a:lnTo>
                  <a:pt x="422" y="1822"/>
                </a:lnTo>
                <a:lnTo>
                  <a:pt x="430" y="1837"/>
                </a:lnTo>
                <a:lnTo>
                  <a:pt x="439" y="1850"/>
                </a:lnTo>
                <a:lnTo>
                  <a:pt x="448" y="1860"/>
                </a:lnTo>
                <a:lnTo>
                  <a:pt x="454" y="1869"/>
                </a:lnTo>
                <a:lnTo>
                  <a:pt x="458" y="1871"/>
                </a:lnTo>
                <a:lnTo>
                  <a:pt x="463" y="1866"/>
                </a:lnTo>
                <a:lnTo>
                  <a:pt x="467" y="1857"/>
                </a:lnTo>
                <a:lnTo>
                  <a:pt x="473" y="1848"/>
                </a:lnTo>
                <a:lnTo>
                  <a:pt x="478" y="1843"/>
                </a:lnTo>
                <a:lnTo>
                  <a:pt x="485" y="1837"/>
                </a:lnTo>
                <a:lnTo>
                  <a:pt x="494" y="1829"/>
                </a:lnTo>
                <a:lnTo>
                  <a:pt x="506" y="1820"/>
                </a:lnTo>
                <a:lnTo>
                  <a:pt x="514" y="1814"/>
                </a:lnTo>
                <a:lnTo>
                  <a:pt x="522" y="1812"/>
                </a:lnTo>
                <a:lnTo>
                  <a:pt x="540" y="1810"/>
                </a:lnTo>
                <a:lnTo>
                  <a:pt x="557" y="1807"/>
                </a:lnTo>
                <a:lnTo>
                  <a:pt x="575" y="1806"/>
                </a:lnTo>
                <a:lnTo>
                  <a:pt x="593" y="1807"/>
                </a:lnTo>
                <a:lnTo>
                  <a:pt x="597" y="1809"/>
                </a:lnTo>
                <a:lnTo>
                  <a:pt x="612" y="1814"/>
                </a:lnTo>
                <a:lnTo>
                  <a:pt x="616" y="1814"/>
                </a:lnTo>
                <a:lnTo>
                  <a:pt x="621" y="1807"/>
                </a:lnTo>
                <a:lnTo>
                  <a:pt x="622" y="1794"/>
                </a:lnTo>
                <a:lnTo>
                  <a:pt x="624" y="1779"/>
                </a:lnTo>
                <a:lnTo>
                  <a:pt x="624" y="1756"/>
                </a:lnTo>
                <a:lnTo>
                  <a:pt x="625" y="1735"/>
                </a:lnTo>
                <a:lnTo>
                  <a:pt x="625" y="1714"/>
                </a:lnTo>
                <a:lnTo>
                  <a:pt x="622" y="1694"/>
                </a:lnTo>
                <a:lnTo>
                  <a:pt x="616" y="1680"/>
                </a:lnTo>
                <a:lnTo>
                  <a:pt x="607" y="1671"/>
                </a:lnTo>
                <a:lnTo>
                  <a:pt x="587" y="1654"/>
                </a:lnTo>
                <a:lnTo>
                  <a:pt x="573" y="1638"/>
                </a:lnTo>
                <a:lnTo>
                  <a:pt x="565" y="1618"/>
                </a:lnTo>
                <a:lnTo>
                  <a:pt x="563" y="1596"/>
                </a:lnTo>
                <a:lnTo>
                  <a:pt x="566" y="1580"/>
                </a:lnTo>
                <a:lnTo>
                  <a:pt x="575" y="1562"/>
                </a:lnTo>
                <a:lnTo>
                  <a:pt x="588" y="1546"/>
                </a:lnTo>
                <a:lnTo>
                  <a:pt x="604" y="1530"/>
                </a:lnTo>
                <a:lnTo>
                  <a:pt x="624" y="1518"/>
                </a:lnTo>
                <a:lnTo>
                  <a:pt x="644" y="1512"/>
                </a:lnTo>
                <a:lnTo>
                  <a:pt x="668" y="1512"/>
                </a:lnTo>
                <a:lnTo>
                  <a:pt x="691" y="1521"/>
                </a:lnTo>
                <a:lnTo>
                  <a:pt x="708" y="1533"/>
                </a:lnTo>
                <a:lnTo>
                  <a:pt x="721" y="1545"/>
                </a:lnTo>
                <a:lnTo>
                  <a:pt x="731" y="1559"/>
                </a:lnTo>
                <a:lnTo>
                  <a:pt x="737" y="1576"/>
                </a:lnTo>
                <a:lnTo>
                  <a:pt x="737" y="1595"/>
                </a:lnTo>
                <a:lnTo>
                  <a:pt x="731" y="1615"/>
                </a:lnTo>
                <a:lnTo>
                  <a:pt x="722" y="1632"/>
                </a:lnTo>
                <a:lnTo>
                  <a:pt x="709" y="1646"/>
                </a:lnTo>
                <a:lnTo>
                  <a:pt x="696" y="1660"/>
                </a:lnTo>
                <a:lnTo>
                  <a:pt x="681" y="1671"/>
                </a:lnTo>
                <a:lnTo>
                  <a:pt x="669" y="1686"/>
                </a:lnTo>
                <a:lnTo>
                  <a:pt x="660" y="1704"/>
                </a:lnTo>
                <a:lnTo>
                  <a:pt x="650" y="1747"/>
                </a:lnTo>
                <a:lnTo>
                  <a:pt x="644" y="1791"/>
                </a:lnTo>
                <a:lnTo>
                  <a:pt x="640" y="1834"/>
                </a:lnTo>
                <a:lnTo>
                  <a:pt x="640" y="1851"/>
                </a:lnTo>
                <a:lnTo>
                  <a:pt x="644" y="1868"/>
                </a:lnTo>
                <a:lnTo>
                  <a:pt x="647" y="1885"/>
                </a:lnTo>
                <a:lnTo>
                  <a:pt x="644" y="1900"/>
                </a:lnTo>
                <a:lnTo>
                  <a:pt x="635" y="1929"/>
                </a:lnTo>
                <a:lnTo>
                  <a:pt x="632" y="1944"/>
                </a:lnTo>
                <a:lnTo>
                  <a:pt x="635" y="1958"/>
                </a:lnTo>
                <a:lnTo>
                  <a:pt x="643" y="1971"/>
                </a:lnTo>
                <a:lnTo>
                  <a:pt x="652" y="1981"/>
                </a:lnTo>
                <a:lnTo>
                  <a:pt x="660" y="1993"/>
                </a:lnTo>
                <a:lnTo>
                  <a:pt x="680" y="2019"/>
                </a:lnTo>
                <a:lnTo>
                  <a:pt x="699" y="2047"/>
                </a:lnTo>
                <a:lnTo>
                  <a:pt x="746" y="2106"/>
                </a:lnTo>
                <a:lnTo>
                  <a:pt x="796" y="2164"/>
                </a:lnTo>
                <a:lnTo>
                  <a:pt x="800" y="2171"/>
                </a:lnTo>
                <a:lnTo>
                  <a:pt x="809" y="2180"/>
                </a:lnTo>
                <a:lnTo>
                  <a:pt x="818" y="2190"/>
                </a:lnTo>
                <a:lnTo>
                  <a:pt x="827" y="2199"/>
                </a:lnTo>
                <a:lnTo>
                  <a:pt x="836" y="2202"/>
                </a:lnTo>
                <a:lnTo>
                  <a:pt x="843" y="2198"/>
                </a:lnTo>
                <a:lnTo>
                  <a:pt x="852" y="2190"/>
                </a:lnTo>
                <a:lnTo>
                  <a:pt x="859" y="2180"/>
                </a:lnTo>
                <a:lnTo>
                  <a:pt x="867" y="2171"/>
                </a:lnTo>
                <a:lnTo>
                  <a:pt x="871" y="2165"/>
                </a:lnTo>
                <a:lnTo>
                  <a:pt x="889" y="2140"/>
                </a:lnTo>
                <a:lnTo>
                  <a:pt x="899" y="2117"/>
                </a:lnTo>
                <a:lnTo>
                  <a:pt x="904" y="2090"/>
                </a:lnTo>
                <a:lnTo>
                  <a:pt x="902" y="2061"/>
                </a:lnTo>
                <a:lnTo>
                  <a:pt x="895" y="2016"/>
                </a:lnTo>
                <a:lnTo>
                  <a:pt x="886" y="1972"/>
                </a:lnTo>
                <a:lnTo>
                  <a:pt x="876" y="1928"/>
                </a:lnTo>
                <a:lnTo>
                  <a:pt x="861" y="1857"/>
                </a:lnTo>
                <a:lnTo>
                  <a:pt x="858" y="1843"/>
                </a:lnTo>
                <a:lnTo>
                  <a:pt x="856" y="1828"/>
                </a:lnTo>
                <a:lnTo>
                  <a:pt x="853" y="1812"/>
                </a:lnTo>
                <a:lnTo>
                  <a:pt x="848" y="1798"/>
                </a:lnTo>
                <a:lnTo>
                  <a:pt x="839" y="1786"/>
                </a:lnTo>
                <a:lnTo>
                  <a:pt x="830" y="1779"/>
                </a:lnTo>
                <a:lnTo>
                  <a:pt x="821" y="1775"/>
                </a:lnTo>
                <a:lnTo>
                  <a:pt x="811" y="1772"/>
                </a:lnTo>
                <a:lnTo>
                  <a:pt x="799" y="1767"/>
                </a:lnTo>
                <a:lnTo>
                  <a:pt x="778" y="1757"/>
                </a:lnTo>
                <a:lnTo>
                  <a:pt x="764" y="1742"/>
                </a:lnTo>
                <a:lnTo>
                  <a:pt x="752" y="1725"/>
                </a:lnTo>
                <a:lnTo>
                  <a:pt x="743" y="1702"/>
                </a:lnTo>
                <a:lnTo>
                  <a:pt x="743" y="1680"/>
                </a:lnTo>
                <a:lnTo>
                  <a:pt x="747" y="1660"/>
                </a:lnTo>
                <a:lnTo>
                  <a:pt x="759" y="1639"/>
                </a:lnTo>
                <a:lnTo>
                  <a:pt x="777" y="1620"/>
                </a:lnTo>
                <a:lnTo>
                  <a:pt x="784" y="1614"/>
                </a:lnTo>
                <a:lnTo>
                  <a:pt x="796" y="1607"/>
                </a:lnTo>
                <a:lnTo>
                  <a:pt x="812" y="1599"/>
                </a:lnTo>
                <a:lnTo>
                  <a:pt x="830" y="1595"/>
                </a:lnTo>
                <a:lnTo>
                  <a:pt x="851" y="1593"/>
                </a:lnTo>
                <a:lnTo>
                  <a:pt x="870" y="1596"/>
                </a:lnTo>
                <a:lnTo>
                  <a:pt x="890" y="1607"/>
                </a:lnTo>
                <a:lnTo>
                  <a:pt x="910" y="1626"/>
                </a:lnTo>
                <a:lnTo>
                  <a:pt x="924" y="1648"/>
                </a:lnTo>
                <a:lnTo>
                  <a:pt x="930" y="1667"/>
                </a:lnTo>
                <a:lnTo>
                  <a:pt x="933" y="1689"/>
                </a:lnTo>
                <a:lnTo>
                  <a:pt x="930" y="1711"/>
                </a:lnTo>
                <a:lnTo>
                  <a:pt x="923" y="1723"/>
                </a:lnTo>
                <a:lnTo>
                  <a:pt x="914" y="1733"/>
                </a:lnTo>
                <a:lnTo>
                  <a:pt x="904" y="1744"/>
                </a:lnTo>
                <a:lnTo>
                  <a:pt x="896" y="1756"/>
                </a:lnTo>
                <a:lnTo>
                  <a:pt x="895" y="1760"/>
                </a:lnTo>
                <a:lnTo>
                  <a:pt x="895" y="1772"/>
                </a:lnTo>
                <a:lnTo>
                  <a:pt x="893" y="1776"/>
                </a:lnTo>
                <a:lnTo>
                  <a:pt x="890" y="1779"/>
                </a:lnTo>
                <a:lnTo>
                  <a:pt x="889" y="1782"/>
                </a:lnTo>
                <a:lnTo>
                  <a:pt x="883" y="1788"/>
                </a:lnTo>
                <a:lnTo>
                  <a:pt x="881" y="1791"/>
                </a:lnTo>
                <a:lnTo>
                  <a:pt x="881" y="1816"/>
                </a:lnTo>
                <a:lnTo>
                  <a:pt x="884" y="1838"/>
                </a:lnTo>
                <a:lnTo>
                  <a:pt x="887" y="1859"/>
                </a:lnTo>
                <a:lnTo>
                  <a:pt x="895" y="1912"/>
                </a:lnTo>
                <a:lnTo>
                  <a:pt x="904" y="1966"/>
                </a:lnTo>
                <a:lnTo>
                  <a:pt x="915" y="2016"/>
                </a:lnTo>
                <a:lnTo>
                  <a:pt x="918" y="2036"/>
                </a:lnTo>
                <a:lnTo>
                  <a:pt x="923" y="2053"/>
                </a:lnTo>
                <a:lnTo>
                  <a:pt x="926" y="2070"/>
                </a:lnTo>
                <a:lnTo>
                  <a:pt x="932" y="2083"/>
                </a:lnTo>
                <a:lnTo>
                  <a:pt x="938" y="2092"/>
                </a:lnTo>
                <a:lnTo>
                  <a:pt x="945" y="2093"/>
                </a:lnTo>
                <a:lnTo>
                  <a:pt x="963" y="2089"/>
                </a:lnTo>
                <a:lnTo>
                  <a:pt x="980" y="2080"/>
                </a:lnTo>
                <a:lnTo>
                  <a:pt x="996" y="2073"/>
                </a:lnTo>
                <a:lnTo>
                  <a:pt x="1033" y="2053"/>
                </a:lnTo>
                <a:lnTo>
                  <a:pt x="1070" y="2033"/>
                </a:lnTo>
                <a:lnTo>
                  <a:pt x="1125" y="2000"/>
                </a:lnTo>
                <a:lnTo>
                  <a:pt x="1176" y="1968"/>
                </a:lnTo>
                <a:lnTo>
                  <a:pt x="1191" y="1866"/>
                </a:lnTo>
                <a:lnTo>
                  <a:pt x="1232" y="1624"/>
                </a:lnTo>
                <a:lnTo>
                  <a:pt x="1277" y="1382"/>
                </a:lnTo>
                <a:lnTo>
                  <a:pt x="1281" y="1359"/>
                </a:lnTo>
                <a:lnTo>
                  <a:pt x="1287" y="1329"/>
                </a:lnTo>
                <a:lnTo>
                  <a:pt x="1293" y="1297"/>
                </a:lnTo>
                <a:lnTo>
                  <a:pt x="1299" y="1263"/>
                </a:lnTo>
                <a:lnTo>
                  <a:pt x="1303" y="1229"/>
                </a:lnTo>
                <a:lnTo>
                  <a:pt x="1306" y="1195"/>
                </a:lnTo>
                <a:lnTo>
                  <a:pt x="1306" y="1164"/>
                </a:lnTo>
                <a:lnTo>
                  <a:pt x="1305" y="1138"/>
                </a:lnTo>
                <a:lnTo>
                  <a:pt x="1299" y="1117"/>
                </a:lnTo>
                <a:lnTo>
                  <a:pt x="1290" y="1096"/>
                </a:lnTo>
                <a:lnTo>
                  <a:pt x="1279" y="1077"/>
                </a:lnTo>
                <a:lnTo>
                  <a:pt x="1268" y="1060"/>
                </a:lnTo>
                <a:lnTo>
                  <a:pt x="1254" y="1045"/>
                </a:lnTo>
                <a:lnTo>
                  <a:pt x="1237" y="1033"/>
                </a:lnTo>
                <a:lnTo>
                  <a:pt x="1216" y="1024"/>
                </a:lnTo>
                <a:lnTo>
                  <a:pt x="1185" y="1015"/>
                </a:lnTo>
                <a:lnTo>
                  <a:pt x="1154" y="1004"/>
                </a:lnTo>
                <a:lnTo>
                  <a:pt x="1145" y="1001"/>
                </a:lnTo>
                <a:lnTo>
                  <a:pt x="1129" y="998"/>
                </a:lnTo>
                <a:lnTo>
                  <a:pt x="1106" y="992"/>
                </a:lnTo>
                <a:lnTo>
                  <a:pt x="1078" y="986"/>
                </a:lnTo>
                <a:lnTo>
                  <a:pt x="1045" y="980"/>
                </a:lnTo>
                <a:lnTo>
                  <a:pt x="1008" y="973"/>
                </a:lnTo>
                <a:lnTo>
                  <a:pt x="970" y="965"/>
                </a:lnTo>
                <a:lnTo>
                  <a:pt x="930" y="958"/>
                </a:lnTo>
                <a:lnTo>
                  <a:pt x="853" y="943"/>
                </a:lnTo>
                <a:lnTo>
                  <a:pt x="817" y="936"/>
                </a:lnTo>
                <a:lnTo>
                  <a:pt x="784" y="930"/>
                </a:lnTo>
                <a:lnTo>
                  <a:pt x="756" y="924"/>
                </a:lnTo>
                <a:lnTo>
                  <a:pt x="733" y="920"/>
                </a:lnTo>
                <a:lnTo>
                  <a:pt x="716" y="917"/>
                </a:lnTo>
                <a:lnTo>
                  <a:pt x="708" y="915"/>
                </a:lnTo>
                <a:lnTo>
                  <a:pt x="678" y="908"/>
                </a:lnTo>
                <a:lnTo>
                  <a:pt x="650" y="896"/>
                </a:lnTo>
                <a:lnTo>
                  <a:pt x="621" y="886"/>
                </a:lnTo>
                <a:lnTo>
                  <a:pt x="584" y="869"/>
                </a:lnTo>
                <a:lnTo>
                  <a:pt x="547" y="846"/>
                </a:lnTo>
                <a:lnTo>
                  <a:pt x="513" y="819"/>
                </a:lnTo>
                <a:lnTo>
                  <a:pt x="483" y="791"/>
                </a:lnTo>
                <a:lnTo>
                  <a:pt x="453" y="760"/>
                </a:lnTo>
                <a:lnTo>
                  <a:pt x="420" y="731"/>
                </a:lnTo>
                <a:lnTo>
                  <a:pt x="386" y="703"/>
                </a:lnTo>
                <a:lnTo>
                  <a:pt x="349" y="679"/>
                </a:lnTo>
                <a:lnTo>
                  <a:pt x="311" y="656"/>
                </a:lnTo>
                <a:lnTo>
                  <a:pt x="274" y="629"/>
                </a:lnTo>
                <a:lnTo>
                  <a:pt x="276" y="626"/>
                </a:lnTo>
                <a:lnTo>
                  <a:pt x="283" y="620"/>
                </a:lnTo>
                <a:lnTo>
                  <a:pt x="296" y="613"/>
                </a:lnTo>
                <a:lnTo>
                  <a:pt x="313" y="604"/>
                </a:lnTo>
                <a:lnTo>
                  <a:pt x="332" y="595"/>
                </a:lnTo>
                <a:lnTo>
                  <a:pt x="376" y="580"/>
                </a:lnTo>
                <a:lnTo>
                  <a:pt x="399" y="576"/>
                </a:lnTo>
                <a:lnTo>
                  <a:pt x="422" y="575"/>
                </a:lnTo>
                <a:lnTo>
                  <a:pt x="450" y="576"/>
                </a:lnTo>
                <a:lnTo>
                  <a:pt x="482" y="579"/>
                </a:lnTo>
                <a:lnTo>
                  <a:pt x="516" y="583"/>
                </a:lnTo>
                <a:lnTo>
                  <a:pt x="551" y="588"/>
                </a:lnTo>
                <a:lnTo>
                  <a:pt x="587" y="594"/>
                </a:lnTo>
                <a:lnTo>
                  <a:pt x="618" y="600"/>
                </a:lnTo>
                <a:lnTo>
                  <a:pt x="646" y="605"/>
                </a:lnTo>
                <a:lnTo>
                  <a:pt x="668" y="611"/>
                </a:lnTo>
                <a:lnTo>
                  <a:pt x="699" y="623"/>
                </a:lnTo>
                <a:lnTo>
                  <a:pt x="734" y="639"/>
                </a:lnTo>
                <a:lnTo>
                  <a:pt x="772" y="659"/>
                </a:lnTo>
                <a:lnTo>
                  <a:pt x="812" y="682"/>
                </a:lnTo>
                <a:lnTo>
                  <a:pt x="853" y="709"/>
                </a:lnTo>
                <a:lnTo>
                  <a:pt x="898" y="738"/>
                </a:lnTo>
                <a:lnTo>
                  <a:pt x="986" y="800"/>
                </a:lnTo>
                <a:lnTo>
                  <a:pt x="1072" y="865"/>
                </a:lnTo>
                <a:lnTo>
                  <a:pt x="1113" y="897"/>
                </a:lnTo>
                <a:lnTo>
                  <a:pt x="1153" y="928"/>
                </a:lnTo>
                <a:lnTo>
                  <a:pt x="1190" y="958"/>
                </a:lnTo>
                <a:lnTo>
                  <a:pt x="1222" y="984"/>
                </a:lnTo>
                <a:lnTo>
                  <a:pt x="1253" y="1009"/>
                </a:lnTo>
                <a:lnTo>
                  <a:pt x="1278" y="1030"/>
                </a:lnTo>
                <a:lnTo>
                  <a:pt x="1299" y="1048"/>
                </a:lnTo>
                <a:lnTo>
                  <a:pt x="1313" y="1061"/>
                </a:lnTo>
                <a:lnTo>
                  <a:pt x="1300" y="1029"/>
                </a:lnTo>
                <a:lnTo>
                  <a:pt x="1284" y="1001"/>
                </a:lnTo>
                <a:lnTo>
                  <a:pt x="1268" y="971"/>
                </a:lnTo>
                <a:lnTo>
                  <a:pt x="1247" y="943"/>
                </a:lnTo>
                <a:lnTo>
                  <a:pt x="1221" y="918"/>
                </a:lnTo>
                <a:lnTo>
                  <a:pt x="1188" y="894"/>
                </a:lnTo>
                <a:lnTo>
                  <a:pt x="1153" y="871"/>
                </a:lnTo>
                <a:lnTo>
                  <a:pt x="1116" y="847"/>
                </a:lnTo>
                <a:lnTo>
                  <a:pt x="1082" y="825"/>
                </a:lnTo>
                <a:lnTo>
                  <a:pt x="1050" y="803"/>
                </a:lnTo>
                <a:lnTo>
                  <a:pt x="1024" y="781"/>
                </a:lnTo>
                <a:lnTo>
                  <a:pt x="986" y="741"/>
                </a:lnTo>
                <a:lnTo>
                  <a:pt x="952" y="706"/>
                </a:lnTo>
                <a:lnTo>
                  <a:pt x="924" y="673"/>
                </a:lnTo>
                <a:lnTo>
                  <a:pt x="901" y="645"/>
                </a:lnTo>
                <a:lnTo>
                  <a:pt x="880" y="619"/>
                </a:lnTo>
                <a:lnTo>
                  <a:pt x="862" y="594"/>
                </a:lnTo>
                <a:lnTo>
                  <a:pt x="848" y="570"/>
                </a:lnTo>
                <a:lnTo>
                  <a:pt x="833" y="548"/>
                </a:lnTo>
                <a:lnTo>
                  <a:pt x="806" y="504"/>
                </a:lnTo>
                <a:lnTo>
                  <a:pt x="777" y="457"/>
                </a:lnTo>
                <a:lnTo>
                  <a:pt x="759" y="432"/>
                </a:lnTo>
                <a:lnTo>
                  <a:pt x="739" y="404"/>
                </a:lnTo>
                <a:lnTo>
                  <a:pt x="712" y="374"/>
                </a:lnTo>
                <a:lnTo>
                  <a:pt x="684" y="349"/>
                </a:lnTo>
                <a:lnTo>
                  <a:pt x="656" y="330"/>
                </a:lnTo>
                <a:lnTo>
                  <a:pt x="628" y="314"/>
                </a:lnTo>
                <a:lnTo>
                  <a:pt x="600" y="299"/>
                </a:lnTo>
                <a:lnTo>
                  <a:pt x="598" y="296"/>
                </a:lnTo>
                <a:lnTo>
                  <a:pt x="603" y="290"/>
                </a:lnTo>
                <a:lnTo>
                  <a:pt x="616" y="286"/>
                </a:lnTo>
                <a:lnTo>
                  <a:pt x="632" y="280"/>
                </a:lnTo>
                <a:lnTo>
                  <a:pt x="653" y="274"/>
                </a:lnTo>
                <a:lnTo>
                  <a:pt x="675" y="268"/>
                </a:lnTo>
                <a:lnTo>
                  <a:pt x="716" y="256"/>
                </a:lnTo>
                <a:lnTo>
                  <a:pt x="734" y="252"/>
                </a:lnTo>
                <a:lnTo>
                  <a:pt x="747" y="249"/>
                </a:lnTo>
                <a:lnTo>
                  <a:pt x="802" y="241"/>
                </a:lnTo>
                <a:lnTo>
                  <a:pt x="855" y="243"/>
                </a:lnTo>
                <a:lnTo>
                  <a:pt x="907" y="255"/>
                </a:lnTo>
                <a:lnTo>
                  <a:pt x="958" y="277"/>
                </a:lnTo>
                <a:lnTo>
                  <a:pt x="1007" y="306"/>
                </a:lnTo>
                <a:lnTo>
                  <a:pt x="1054" y="343"/>
                </a:lnTo>
                <a:lnTo>
                  <a:pt x="1098" y="387"/>
                </a:lnTo>
                <a:lnTo>
                  <a:pt x="1138" y="439"/>
                </a:lnTo>
                <a:lnTo>
                  <a:pt x="1172" y="493"/>
                </a:lnTo>
                <a:lnTo>
                  <a:pt x="1203" y="552"/>
                </a:lnTo>
                <a:lnTo>
                  <a:pt x="1231" y="619"/>
                </a:lnTo>
                <a:lnTo>
                  <a:pt x="1254" y="688"/>
                </a:lnTo>
                <a:lnTo>
                  <a:pt x="1275" y="759"/>
                </a:lnTo>
                <a:lnTo>
                  <a:pt x="1291" y="834"/>
                </a:lnTo>
                <a:lnTo>
                  <a:pt x="1306" y="914"/>
                </a:lnTo>
                <a:lnTo>
                  <a:pt x="1315" y="995"/>
                </a:lnTo>
                <a:lnTo>
                  <a:pt x="1319" y="1017"/>
                </a:lnTo>
                <a:lnTo>
                  <a:pt x="1328" y="1045"/>
                </a:lnTo>
                <a:lnTo>
                  <a:pt x="1330" y="1023"/>
                </a:lnTo>
                <a:lnTo>
                  <a:pt x="1333" y="996"/>
                </a:lnTo>
                <a:lnTo>
                  <a:pt x="1336" y="968"/>
                </a:lnTo>
                <a:lnTo>
                  <a:pt x="1341" y="909"/>
                </a:lnTo>
                <a:lnTo>
                  <a:pt x="1343" y="883"/>
                </a:lnTo>
                <a:lnTo>
                  <a:pt x="1344" y="861"/>
                </a:lnTo>
                <a:lnTo>
                  <a:pt x="1346" y="843"/>
                </a:lnTo>
                <a:lnTo>
                  <a:pt x="1346" y="819"/>
                </a:lnTo>
                <a:lnTo>
                  <a:pt x="1349" y="799"/>
                </a:lnTo>
                <a:lnTo>
                  <a:pt x="1355" y="772"/>
                </a:lnTo>
                <a:lnTo>
                  <a:pt x="1361" y="740"/>
                </a:lnTo>
                <a:lnTo>
                  <a:pt x="1369" y="703"/>
                </a:lnTo>
                <a:lnTo>
                  <a:pt x="1378" y="662"/>
                </a:lnTo>
                <a:lnTo>
                  <a:pt x="1390" y="617"/>
                </a:lnTo>
                <a:lnTo>
                  <a:pt x="1400" y="573"/>
                </a:lnTo>
                <a:lnTo>
                  <a:pt x="1412" y="526"/>
                </a:lnTo>
                <a:lnTo>
                  <a:pt x="1425" y="480"/>
                </a:lnTo>
                <a:lnTo>
                  <a:pt x="1437" y="434"/>
                </a:lnTo>
                <a:lnTo>
                  <a:pt x="1450" y="392"/>
                </a:lnTo>
                <a:lnTo>
                  <a:pt x="1462" y="350"/>
                </a:lnTo>
                <a:lnTo>
                  <a:pt x="1474" y="314"/>
                </a:lnTo>
                <a:lnTo>
                  <a:pt x="1484" y="281"/>
                </a:lnTo>
                <a:lnTo>
                  <a:pt x="1495" y="255"/>
                </a:lnTo>
                <a:lnTo>
                  <a:pt x="1502" y="235"/>
                </a:lnTo>
                <a:lnTo>
                  <a:pt x="1509" y="222"/>
                </a:lnTo>
                <a:lnTo>
                  <a:pt x="1537" y="187"/>
                </a:lnTo>
                <a:lnTo>
                  <a:pt x="1565" y="159"/>
                </a:lnTo>
                <a:lnTo>
                  <a:pt x="1595" y="132"/>
                </a:lnTo>
                <a:lnTo>
                  <a:pt x="1624" y="109"/>
                </a:lnTo>
                <a:lnTo>
                  <a:pt x="1663" y="81"/>
                </a:lnTo>
                <a:lnTo>
                  <a:pt x="1704" y="57"/>
                </a:lnTo>
                <a:lnTo>
                  <a:pt x="1747" y="38"/>
                </a:lnTo>
                <a:lnTo>
                  <a:pt x="1759" y="33"/>
                </a:lnTo>
                <a:lnTo>
                  <a:pt x="1775" y="28"/>
                </a:lnTo>
                <a:lnTo>
                  <a:pt x="1816" y="13"/>
                </a:lnTo>
                <a:lnTo>
                  <a:pt x="1835" y="5"/>
                </a:lnTo>
                <a:lnTo>
                  <a:pt x="1851" y="1"/>
                </a:lnTo>
                <a:lnTo>
                  <a:pt x="1862" y="0"/>
                </a:lnTo>
                <a:close/>
              </a:path>
            </a:pathLst>
          </a:custGeom>
          <a:solidFill>
            <a:schemeClr val="bg1">
              <a:alpha val="2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 name="Date Placeholder 3"/>
          <p:cNvSpPr>
            <a:spLocks noGrp="1"/>
          </p:cNvSpPr>
          <p:nvPr>
            <p:ph type="dt" sz="half" idx="10"/>
          </p:nvPr>
        </p:nvSpPr>
        <p:spPr/>
        <p:txBody>
          <a:bodyPr/>
          <a:lstStyle/>
          <a:p>
            <a:fld id="{896202C6-8B37-41F0-B3E4-774551D1C22F}" type="datetime4">
              <a:rPr lang="en-US" smtClean="0"/>
              <a:pPr/>
              <a:t>November 5, 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744759D-0EFF-4FB2-9CCE-04E00944F0FE}" type="slidenum">
              <a:rPr lang="en-US" smtClean="0"/>
              <a:pPr/>
              <a:t>‹#›</a:t>
            </a:fld>
            <a:endParaRPr lang="en-US" dirty="0"/>
          </a:p>
        </p:txBody>
      </p:sp>
      <p:sp>
        <p:nvSpPr>
          <p:cNvPr id="25" name="Title Placeholder 1"/>
          <p:cNvSpPr>
            <a:spLocks noGrp="1"/>
          </p:cNvSpPr>
          <p:nvPr>
            <p:ph type="title"/>
          </p:nvPr>
        </p:nvSpPr>
        <p:spPr>
          <a:xfrm>
            <a:off x="276225" y="228600"/>
            <a:ext cx="8591550" cy="1066801"/>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1" name="Content Placeholder 30"/>
          <p:cNvSpPr>
            <a:spLocks noGrp="1"/>
          </p:cNvSpPr>
          <p:nvPr>
            <p:ph sz="quarter" idx="13"/>
          </p:nvPr>
        </p:nvSpPr>
        <p:spPr>
          <a:xfrm>
            <a:off x="274320" y="1298448"/>
            <a:ext cx="8595360" cy="4937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3409950" cy="6858000"/>
          </a:xfrm>
          <a:prstGeom prst="rect">
            <a:avLst/>
          </a:prstGeom>
          <a:solidFill>
            <a:schemeClr val="tx2">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10"/>
          </p:nvPr>
        </p:nvSpPr>
        <p:spPr/>
        <p:txBody>
          <a:bodyPr/>
          <a:lstStyle>
            <a:lvl1pPr>
              <a:defRPr>
                <a:solidFill>
                  <a:schemeClr val="bg2"/>
                </a:solidFill>
              </a:defRPr>
            </a:lvl1pPr>
          </a:lstStyle>
          <a:p>
            <a:fld id="{48F78D1B-BB73-41B2-8202-C6678B761557}" type="datetime4">
              <a:rPr lang="en-US" smtClean="0"/>
              <a:pPr/>
              <a:t>November 5, 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744759D-0EFF-4FB2-9CCE-04E00944F0FE}" type="slidenum">
              <a:rPr lang="en-US" smtClean="0"/>
              <a:pPr/>
              <a:t>‹#›</a:t>
            </a:fld>
            <a:endParaRPr lang="en-US" dirty="0"/>
          </a:p>
        </p:txBody>
      </p:sp>
      <p:sp>
        <p:nvSpPr>
          <p:cNvPr id="15" name="Subtitle 2"/>
          <p:cNvSpPr>
            <a:spLocks noGrp="1"/>
          </p:cNvSpPr>
          <p:nvPr>
            <p:ph type="subTitle" idx="1"/>
          </p:nvPr>
        </p:nvSpPr>
        <p:spPr>
          <a:xfrm>
            <a:off x="3743324" y="1400174"/>
            <a:ext cx="5120640" cy="1476375"/>
          </a:xfrm>
        </p:spPr>
        <p:txBody>
          <a:bodyPr anchor="b" anchorCtr="0">
            <a:normAutofit/>
          </a:bodyPr>
          <a:lstStyle>
            <a:lvl1pPr marL="0" indent="0" algn="l">
              <a:buNone/>
              <a:defRPr sz="2400" b="0" i="0" cap="none" spc="12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Freeform 7"/>
          <p:cNvSpPr>
            <a:spLocks noChangeAspect="1" noEditPoints="1"/>
          </p:cNvSpPr>
          <p:nvPr/>
        </p:nvSpPr>
        <p:spPr bwMode="auto">
          <a:xfrm>
            <a:off x="34289" y="136641"/>
            <a:ext cx="3326149" cy="6721359"/>
          </a:xfrm>
          <a:custGeom>
            <a:avLst/>
            <a:gdLst/>
            <a:ahLst/>
            <a:cxnLst>
              <a:cxn ang="0">
                <a:pos x="687" y="2238"/>
              </a:cxn>
              <a:cxn ang="0">
                <a:pos x="877" y="2192"/>
              </a:cxn>
              <a:cxn ang="0">
                <a:pos x="797" y="2963"/>
              </a:cxn>
              <a:cxn ang="0">
                <a:pos x="1078" y="3026"/>
              </a:cxn>
              <a:cxn ang="0">
                <a:pos x="626" y="2117"/>
              </a:cxn>
              <a:cxn ang="0">
                <a:pos x="749" y="2142"/>
              </a:cxn>
              <a:cxn ang="0">
                <a:pos x="578" y="2052"/>
              </a:cxn>
              <a:cxn ang="0">
                <a:pos x="1866" y="247"/>
              </a:cxn>
              <a:cxn ang="0">
                <a:pos x="1392" y="1037"/>
              </a:cxn>
              <a:cxn ang="0">
                <a:pos x="2006" y="656"/>
              </a:cxn>
              <a:cxn ang="0">
                <a:pos x="1599" y="908"/>
              </a:cxn>
              <a:cxn ang="0">
                <a:pos x="1533" y="1058"/>
              </a:cxn>
              <a:cxn ang="0">
                <a:pos x="2239" y="583"/>
              </a:cxn>
              <a:cxn ang="0">
                <a:pos x="1863" y="1105"/>
              </a:cxn>
              <a:cxn ang="0">
                <a:pos x="2174" y="1621"/>
              </a:cxn>
              <a:cxn ang="0">
                <a:pos x="1801" y="1537"/>
              </a:cxn>
              <a:cxn ang="0">
                <a:pos x="1325" y="1301"/>
              </a:cxn>
              <a:cxn ang="0">
                <a:pos x="1412" y="1835"/>
              </a:cxn>
              <a:cxn ang="0">
                <a:pos x="1213" y="1975"/>
              </a:cxn>
              <a:cxn ang="0">
                <a:pos x="1094" y="4011"/>
              </a:cxn>
              <a:cxn ang="0">
                <a:pos x="1689" y="3264"/>
              </a:cxn>
              <a:cxn ang="0">
                <a:pos x="2404" y="3321"/>
              </a:cxn>
              <a:cxn ang="0">
                <a:pos x="1275" y="3861"/>
              </a:cxn>
              <a:cxn ang="0">
                <a:pos x="1147" y="4865"/>
              </a:cxn>
              <a:cxn ang="0">
                <a:pos x="1045" y="3610"/>
              </a:cxn>
              <a:cxn ang="0">
                <a:pos x="739" y="3818"/>
              </a:cxn>
              <a:cxn ang="0">
                <a:pos x="856" y="4830"/>
              </a:cxn>
              <a:cxn ang="0">
                <a:pos x="638" y="3989"/>
              </a:cxn>
              <a:cxn ang="0">
                <a:pos x="96" y="3777"/>
              </a:cxn>
              <a:cxn ang="0">
                <a:pos x="189" y="3688"/>
              </a:cxn>
              <a:cxn ang="0">
                <a:pos x="523" y="3573"/>
              </a:cxn>
              <a:cxn ang="0">
                <a:pos x="519" y="3333"/>
              </a:cxn>
              <a:cxn ang="0">
                <a:pos x="545" y="3560"/>
              </a:cxn>
              <a:cxn ang="0">
                <a:pos x="712" y="3397"/>
              </a:cxn>
              <a:cxn ang="0">
                <a:pos x="625" y="2944"/>
              </a:cxn>
              <a:cxn ang="0">
                <a:pos x="593" y="2341"/>
              </a:cxn>
              <a:cxn ang="0">
                <a:pos x="156" y="2437"/>
              </a:cxn>
              <a:cxn ang="0">
                <a:pos x="108" y="2289"/>
              </a:cxn>
              <a:cxn ang="0">
                <a:pos x="451" y="2291"/>
              </a:cxn>
              <a:cxn ang="0">
                <a:pos x="109" y="2016"/>
              </a:cxn>
              <a:cxn ang="0">
                <a:pos x="211" y="1975"/>
              </a:cxn>
              <a:cxn ang="0">
                <a:pos x="284" y="1847"/>
              </a:cxn>
              <a:cxn ang="0">
                <a:pos x="542" y="2073"/>
              </a:cxn>
              <a:cxn ang="0">
                <a:pos x="255" y="1764"/>
              </a:cxn>
              <a:cxn ang="0">
                <a:pos x="407" y="1769"/>
              </a:cxn>
              <a:cxn ang="0">
                <a:pos x="540" y="1810"/>
              </a:cxn>
              <a:cxn ang="0">
                <a:pos x="566" y="1580"/>
              </a:cxn>
              <a:cxn ang="0">
                <a:pos x="650" y="1747"/>
              </a:cxn>
              <a:cxn ang="0">
                <a:pos x="827" y="2199"/>
              </a:cxn>
              <a:cxn ang="0">
                <a:pos x="830" y="1779"/>
              </a:cxn>
              <a:cxn ang="0">
                <a:pos x="924" y="1648"/>
              </a:cxn>
              <a:cxn ang="0">
                <a:pos x="915" y="2016"/>
              </a:cxn>
              <a:cxn ang="0">
                <a:pos x="1299" y="1263"/>
              </a:cxn>
              <a:cxn ang="0">
                <a:pos x="970" y="965"/>
              </a:cxn>
              <a:cxn ang="0">
                <a:pos x="311" y="656"/>
              </a:cxn>
              <a:cxn ang="0">
                <a:pos x="772" y="659"/>
              </a:cxn>
              <a:cxn ang="0">
                <a:pos x="1153" y="871"/>
              </a:cxn>
              <a:cxn ang="0">
                <a:pos x="628" y="314"/>
              </a:cxn>
              <a:cxn ang="0">
                <a:pos x="1203" y="552"/>
              </a:cxn>
              <a:cxn ang="0">
                <a:pos x="1369" y="703"/>
              </a:cxn>
              <a:cxn ang="0">
                <a:pos x="1747" y="38"/>
              </a:cxn>
            </a:cxnLst>
            <a:rect l="0" t="0" r="r" b="b"/>
            <a:pathLst>
              <a:path w="2409" h="4865">
                <a:moveTo>
                  <a:pt x="414" y="2058"/>
                </a:moveTo>
                <a:lnTo>
                  <a:pt x="482" y="2173"/>
                </a:lnTo>
                <a:lnTo>
                  <a:pt x="503" y="2207"/>
                </a:lnTo>
                <a:lnTo>
                  <a:pt x="523" y="2242"/>
                </a:lnTo>
                <a:lnTo>
                  <a:pt x="538" y="2269"/>
                </a:lnTo>
                <a:lnTo>
                  <a:pt x="547" y="2282"/>
                </a:lnTo>
                <a:lnTo>
                  <a:pt x="559" y="2292"/>
                </a:lnTo>
                <a:lnTo>
                  <a:pt x="606" y="2323"/>
                </a:lnTo>
                <a:lnTo>
                  <a:pt x="618" y="2332"/>
                </a:lnTo>
                <a:lnTo>
                  <a:pt x="637" y="2344"/>
                </a:lnTo>
                <a:lnTo>
                  <a:pt x="657" y="2360"/>
                </a:lnTo>
                <a:lnTo>
                  <a:pt x="705" y="2392"/>
                </a:lnTo>
                <a:lnTo>
                  <a:pt x="728" y="2407"/>
                </a:lnTo>
                <a:lnTo>
                  <a:pt x="749" y="2420"/>
                </a:lnTo>
                <a:lnTo>
                  <a:pt x="765" y="2429"/>
                </a:lnTo>
                <a:lnTo>
                  <a:pt x="762" y="2392"/>
                </a:lnTo>
                <a:lnTo>
                  <a:pt x="755" y="2354"/>
                </a:lnTo>
                <a:lnTo>
                  <a:pt x="744" y="2326"/>
                </a:lnTo>
                <a:lnTo>
                  <a:pt x="730" y="2298"/>
                </a:lnTo>
                <a:lnTo>
                  <a:pt x="687" y="2238"/>
                </a:lnTo>
                <a:lnTo>
                  <a:pt x="643" y="2180"/>
                </a:lnTo>
                <a:lnTo>
                  <a:pt x="597" y="2123"/>
                </a:lnTo>
                <a:lnTo>
                  <a:pt x="590" y="2112"/>
                </a:lnTo>
                <a:lnTo>
                  <a:pt x="582" y="2105"/>
                </a:lnTo>
                <a:lnTo>
                  <a:pt x="573" y="2101"/>
                </a:lnTo>
                <a:lnTo>
                  <a:pt x="560" y="2099"/>
                </a:lnTo>
                <a:lnTo>
                  <a:pt x="537" y="2095"/>
                </a:lnTo>
                <a:lnTo>
                  <a:pt x="512" y="2086"/>
                </a:lnTo>
                <a:lnTo>
                  <a:pt x="488" y="2078"/>
                </a:lnTo>
                <a:lnTo>
                  <a:pt x="414" y="2058"/>
                </a:lnTo>
                <a:close/>
                <a:moveTo>
                  <a:pt x="1172" y="1997"/>
                </a:moveTo>
                <a:lnTo>
                  <a:pt x="1051" y="2064"/>
                </a:lnTo>
                <a:lnTo>
                  <a:pt x="1011" y="2086"/>
                </a:lnTo>
                <a:lnTo>
                  <a:pt x="973" y="2108"/>
                </a:lnTo>
                <a:lnTo>
                  <a:pt x="957" y="2115"/>
                </a:lnTo>
                <a:lnTo>
                  <a:pt x="940" y="2124"/>
                </a:lnTo>
                <a:lnTo>
                  <a:pt x="926" y="2133"/>
                </a:lnTo>
                <a:lnTo>
                  <a:pt x="914" y="2145"/>
                </a:lnTo>
                <a:lnTo>
                  <a:pt x="896" y="2168"/>
                </a:lnTo>
                <a:lnTo>
                  <a:pt x="877" y="2192"/>
                </a:lnTo>
                <a:lnTo>
                  <a:pt x="856" y="2221"/>
                </a:lnTo>
                <a:lnTo>
                  <a:pt x="836" y="2252"/>
                </a:lnTo>
                <a:lnTo>
                  <a:pt x="820" y="2283"/>
                </a:lnTo>
                <a:lnTo>
                  <a:pt x="809" y="2307"/>
                </a:lnTo>
                <a:lnTo>
                  <a:pt x="802" y="2331"/>
                </a:lnTo>
                <a:lnTo>
                  <a:pt x="800" y="2336"/>
                </a:lnTo>
                <a:lnTo>
                  <a:pt x="800" y="2351"/>
                </a:lnTo>
                <a:lnTo>
                  <a:pt x="799" y="2372"/>
                </a:lnTo>
                <a:lnTo>
                  <a:pt x="796" y="2394"/>
                </a:lnTo>
                <a:lnTo>
                  <a:pt x="793" y="2444"/>
                </a:lnTo>
                <a:lnTo>
                  <a:pt x="792" y="2465"/>
                </a:lnTo>
                <a:lnTo>
                  <a:pt x="790" y="2481"/>
                </a:lnTo>
                <a:lnTo>
                  <a:pt x="780" y="2593"/>
                </a:lnTo>
                <a:lnTo>
                  <a:pt x="769" y="2704"/>
                </a:lnTo>
                <a:lnTo>
                  <a:pt x="768" y="2735"/>
                </a:lnTo>
                <a:lnTo>
                  <a:pt x="765" y="2788"/>
                </a:lnTo>
                <a:lnTo>
                  <a:pt x="761" y="2844"/>
                </a:lnTo>
                <a:lnTo>
                  <a:pt x="761" y="2898"/>
                </a:lnTo>
                <a:lnTo>
                  <a:pt x="764" y="2951"/>
                </a:lnTo>
                <a:lnTo>
                  <a:pt x="797" y="2963"/>
                </a:lnTo>
                <a:lnTo>
                  <a:pt x="831" y="2981"/>
                </a:lnTo>
                <a:lnTo>
                  <a:pt x="862" y="3004"/>
                </a:lnTo>
                <a:lnTo>
                  <a:pt x="893" y="3032"/>
                </a:lnTo>
                <a:lnTo>
                  <a:pt x="920" y="3069"/>
                </a:lnTo>
                <a:lnTo>
                  <a:pt x="943" y="3105"/>
                </a:lnTo>
                <a:lnTo>
                  <a:pt x="968" y="3143"/>
                </a:lnTo>
                <a:lnTo>
                  <a:pt x="991" y="3181"/>
                </a:lnTo>
                <a:lnTo>
                  <a:pt x="1010" y="3224"/>
                </a:lnTo>
                <a:lnTo>
                  <a:pt x="1029" y="3284"/>
                </a:lnTo>
                <a:lnTo>
                  <a:pt x="1042" y="3349"/>
                </a:lnTo>
                <a:lnTo>
                  <a:pt x="1050" y="3417"/>
                </a:lnTo>
                <a:lnTo>
                  <a:pt x="1050" y="3422"/>
                </a:lnTo>
                <a:lnTo>
                  <a:pt x="1051" y="3426"/>
                </a:lnTo>
                <a:lnTo>
                  <a:pt x="1054" y="3349"/>
                </a:lnTo>
                <a:lnTo>
                  <a:pt x="1058" y="3277"/>
                </a:lnTo>
                <a:lnTo>
                  <a:pt x="1063" y="3212"/>
                </a:lnTo>
                <a:lnTo>
                  <a:pt x="1067" y="3155"/>
                </a:lnTo>
                <a:lnTo>
                  <a:pt x="1070" y="3115"/>
                </a:lnTo>
                <a:lnTo>
                  <a:pt x="1075" y="3072"/>
                </a:lnTo>
                <a:lnTo>
                  <a:pt x="1078" y="3026"/>
                </a:lnTo>
                <a:lnTo>
                  <a:pt x="1082" y="2975"/>
                </a:lnTo>
                <a:lnTo>
                  <a:pt x="1086" y="2919"/>
                </a:lnTo>
                <a:lnTo>
                  <a:pt x="1091" y="2855"/>
                </a:lnTo>
                <a:lnTo>
                  <a:pt x="1097" y="2786"/>
                </a:lnTo>
                <a:lnTo>
                  <a:pt x="1103" y="2708"/>
                </a:lnTo>
                <a:lnTo>
                  <a:pt x="1111" y="2593"/>
                </a:lnTo>
                <a:lnTo>
                  <a:pt x="1119" y="2479"/>
                </a:lnTo>
                <a:lnTo>
                  <a:pt x="1126" y="2364"/>
                </a:lnTo>
                <a:lnTo>
                  <a:pt x="1138" y="2249"/>
                </a:lnTo>
                <a:lnTo>
                  <a:pt x="1172" y="1997"/>
                </a:lnTo>
                <a:close/>
                <a:moveTo>
                  <a:pt x="621" y="1990"/>
                </a:moveTo>
                <a:lnTo>
                  <a:pt x="619" y="1991"/>
                </a:lnTo>
                <a:lnTo>
                  <a:pt x="616" y="2012"/>
                </a:lnTo>
                <a:lnTo>
                  <a:pt x="613" y="2034"/>
                </a:lnTo>
                <a:lnTo>
                  <a:pt x="610" y="2049"/>
                </a:lnTo>
                <a:lnTo>
                  <a:pt x="606" y="2064"/>
                </a:lnTo>
                <a:lnTo>
                  <a:pt x="604" y="2078"/>
                </a:lnTo>
                <a:lnTo>
                  <a:pt x="609" y="2092"/>
                </a:lnTo>
                <a:lnTo>
                  <a:pt x="618" y="2105"/>
                </a:lnTo>
                <a:lnTo>
                  <a:pt x="626" y="2117"/>
                </a:lnTo>
                <a:lnTo>
                  <a:pt x="659" y="2167"/>
                </a:lnTo>
                <a:lnTo>
                  <a:pt x="691" y="2211"/>
                </a:lnTo>
                <a:lnTo>
                  <a:pt x="727" y="2255"/>
                </a:lnTo>
                <a:lnTo>
                  <a:pt x="731" y="2261"/>
                </a:lnTo>
                <a:lnTo>
                  <a:pt x="737" y="2270"/>
                </a:lnTo>
                <a:lnTo>
                  <a:pt x="752" y="2291"/>
                </a:lnTo>
                <a:lnTo>
                  <a:pt x="761" y="2300"/>
                </a:lnTo>
                <a:lnTo>
                  <a:pt x="768" y="2304"/>
                </a:lnTo>
                <a:lnTo>
                  <a:pt x="775" y="2304"/>
                </a:lnTo>
                <a:lnTo>
                  <a:pt x="781" y="2298"/>
                </a:lnTo>
                <a:lnTo>
                  <a:pt x="787" y="2285"/>
                </a:lnTo>
                <a:lnTo>
                  <a:pt x="796" y="2270"/>
                </a:lnTo>
                <a:lnTo>
                  <a:pt x="805" y="2257"/>
                </a:lnTo>
                <a:lnTo>
                  <a:pt x="811" y="2242"/>
                </a:lnTo>
                <a:lnTo>
                  <a:pt x="812" y="2229"/>
                </a:lnTo>
                <a:lnTo>
                  <a:pt x="806" y="2214"/>
                </a:lnTo>
                <a:lnTo>
                  <a:pt x="796" y="2201"/>
                </a:lnTo>
                <a:lnTo>
                  <a:pt x="786" y="2189"/>
                </a:lnTo>
                <a:lnTo>
                  <a:pt x="767" y="2165"/>
                </a:lnTo>
                <a:lnTo>
                  <a:pt x="749" y="2142"/>
                </a:lnTo>
                <a:lnTo>
                  <a:pt x="713" y="2101"/>
                </a:lnTo>
                <a:lnTo>
                  <a:pt x="680" y="2059"/>
                </a:lnTo>
                <a:lnTo>
                  <a:pt x="641" y="2012"/>
                </a:lnTo>
                <a:lnTo>
                  <a:pt x="640" y="2009"/>
                </a:lnTo>
                <a:lnTo>
                  <a:pt x="632" y="2002"/>
                </a:lnTo>
                <a:lnTo>
                  <a:pt x="629" y="1997"/>
                </a:lnTo>
                <a:lnTo>
                  <a:pt x="626" y="1994"/>
                </a:lnTo>
                <a:lnTo>
                  <a:pt x="624" y="1993"/>
                </a:lnTo>
                <a:lnTo>
                  <a:pt x="621" y="1990"/>
                </a:lnTo>
                <a:close/>
                <a:moveTo>
                  <a:pt x="588" y="1972"/>
                </a:moveTo>
                <a:lnTo>
                  <a:pt x="575" y="1974"/>
                </a:lnTo>
                <a:lnTo>
                  <a:pt x="569" y="1974"/>
                </a:lnTo>
                <a:lnTo>
                  <a:pt x="559" y="1975"/>
                </a:lnTo>
                <a:lnTo>
                  <a:pt x="545" y="1975"/>
                </a:lnTo>
                <a:lnTo>
                  <a:pt x="535" y="1977"/>
                </a:lnTo>
                <a:lnTo>
                  <a:pt x="526" y="1977"/>
                </a:lnTo>
                <a:lnTo>
                  <a:pt x="522" y="1975"/>
                </a:lnTo>
                <a:lnTo>
                  <a:pt x="537" y="1999"/>
                </a:lnTo>
                <a:lnTo>
                  <a:pt x="572" y="2046"/>
                </a:lnTo>
                <a:lnTo>
                  <a:pt x="578" y="2052"/>
                </a:lnTo>
                <a:lnTo>
                  <a:pt x="582" y="2050"/>
                </a:lnTo>
                <a:lnTo>
                  <a:pt x="587" y="2043"/>
                </a:lnTo>
                <a:lnTo>
                  <a:pt x="590" y="2034"/>
                </a:lnTo>
                <a:lnTo>
                  <a:pt x="591" y="2024"/>
                </a:lnTo>
                <a:lnTo>
                  <a:pt x="593" y="2015"/>
                </a:lnTo>
                <a:lnTo>
                  <a:pt x="597" y="1997"/>
                </a:lnTo>
                <a:lnTo>
                  <a:pt x="598" y="1988"/>
                </a:lnTo>
                <a:lnTo>
                  <a:pt x="598" y="1980"/>
                </a:lnTo>
                <a:lnTo>
                  <a:pt x="596" y="1975"/>
                </a:lnTo>
                <a:lnTo>
                  <a:pt x="588" y="1972"/>
                </a:lnTo>
                <a:close/>
                <a:moveTo>
                  <a:pt x="1862" y="0"/>
                </a:moveTo>
                <a:lnTo>
                  <a:pt x="1866" y="5"/>
                </a:lnTo>
                <a:lnTo>
                  <a:pt x="1869" y="19"/>
                </a:lnTo>
                <a:lnTo>
                  <a:pt x="1871" y="39"/>
                </a:lnTo>
                <a:lnTo>
                  <a:pt x="1872" y="66"/>
                </a:lnTo>
                <a:lnTo>
                  <a:pt x="1874" y="97"/>
                </a:lnTo>
                <a:lnTo>
                  <a:pt x="1874" y="129"/>
                </a:lnTo>
                <a:lnTo>
                  <a:pt x="1871" y="194"/>
                </a:lnTo>
                <a:lnTo>
                  <a:pt x="1869" y="222"/>
                </a:lnTo>
                <a:lnTo>
                  <a:pt x="1866" y="247"/>
                </a:lnTo>
                <a:lnTo>
                  <a:pt x="1863" y="265"/>
                </a:lnTo>
                <a:lnTo>
                  <a:pt x="1850" y="311"/>
                </a:lnTo>
                <a:lnTo>
                  <a:pt x="1831" y="353"/>
                </a:lnTo>
                <a:lnTo>
                  <a:pt x="1806" y="393"/>
                </a:lnTo>
                <a:lnTo>
                  <a:pt x="1779" y="432"/>
                </a:lnTo>
                <a:lnTo>
                  <a:pt x="1720" y="505"/>
                </a:lnTo>
                <a:lnTo>
                  <a:pt x="1667" y="570"/>
                </a:lnTo>
                <a:lnTo>
                  <a:pt x="1555" y="697"/>
                </a:lnTo>
                <a:lnTo>
                  <a:pt x="1504" y="763"/>
                </a:lnTo>
                <a:lnTo>
                  <a:pt x="1492" y="779"/>
                </a:lnTo>
                <a:lnTo>
                  <a:pt x="1478" y="802"/>
                </a:lnTo>
                <a:lnTo>
                  <a:pt x="1461" y="825"/>
                </a:lnTo>
                <a:lnTo>
                  <a:pt x="1445" y="852"/>
                </a:lnTo>
                <a:lnTo>
                  <a:pt x="1409" y="905"/>
                </a:lnTo>
                <a:lnTo>
                  <a:pt x="1393" y="927"/>
                </a:lnTo>
                <a:lnTo>
                  <a:pt x="1380" y="945"/>
                </a:lnTo>
                <a:lnTo>
                  <a:pt x="1368" y="958"/>
                </a:lnTo>
                <a:lnTo>
                  <a:pt x="1364" y="1080"/>
                </a:lnTo>
                <a:lnTo>
                  <a:pt x="1378" y="1058"/>
                </a:lnTo>
                <a:lnTo>
                  <a:pt x="1392" y="1037"/>
                </a:lnTo>
                <a:lnTo>
                  <a:pt x="1403" y="1020"/>
                </a:lnTo>
                <a:lnTo>
                  <a:pt x="1436" y="955"/>
                </a:lnTo>
                <a:lnTo>
                  <a:pt x="1461" y="912"/>
                </a:lnTo>
                <a:lnTo>
                  <a:pt x="1486" y="871"/>
                </a:lnTo>
                <a:lnTo>
                  <a:pt x="1512" y="827"/>
                </a:lnTo>
                <a:lnTo>
                  <a:pt x="1540" y="784"/>
                </a:lnTo>
                <a:lnTo>
                  <a:pt x="1570" y="743"/>
                </a:lnTo>
                <a:lnTo>
                  <a:pt x="1602" y="706"/>
                </a:lnTo>
                <a:lnTo>
                  <a:pt x="1638" y="673"/>
                </a:lnTo>
                <a:lnTo>
                  <a:pt x="1676" y="647"/>
                </a:lnTo>
                <a:lnTo>
                  <a:pt x="1716" y="628"/>
                </a:lnTo>
                <a:lnTo>
                  <a:pt x="1757" y="614"/>
                </a:lnTo>
                <a:lnTo>
                  <a:pt x="1797" y="607"/>
                </a:lnTo>
                <a:lnTo>
                  <a:pt x="1838" y="605"/>
                </a:lnTo>
                <a:lnTo>
                  <a:pt x="1890" y="614"/>
                </a:lnTo>
                <a:lnTo>
                  <a:pt x="1940" y="632"/>
                </a:lnTo>
                <a:lnTo>
                  <a:pt x="1953" y="636"/>
                </a:lnTo>
                <a:lnTo>
                  <a:pt x="1969" y="642"/>
                </a:lnTo>
                <a:lnTo>
                  <a:pt x="1989" y="650"/>
                </a:lnTo>
                <a:lnTo>
                  <a:pt x="2006" y="656"/>
                </a:lnTo>
                <a:lnTo>
                  <a:pt x="2021" y="662"/>
                </a:lnTo>
                <a:lnTo>
                  <a:pt x="2033" y="664"/>
                </a:lnTo>
                <a:lnTo>
                  <a:pt x="2037" y="667"/>
                </a:lnTo>
                <a:lnTo>
                  <a:pt x="2034" y="669"/>
                </a:lnTo>
                <a:lnTo>
                  <a:pt x="2027" y="672"/>
                </a:lnTo>
                <a:lnTo>
                  <a:pt x="2017" y="676"/>
                </a:lnTo>
                <a:lnTo>
                  <a:pt x="1990" y="688"/>
                </a:lnTo>
                <a:lnTo>
                  <a:pt x="1978" y="694"/>
                </a:lnTo>
                <a:lnTo>
                  <a:pt x="1968" y="698"/>
                </a:lnTo>
                <a:lnTo>
                  <a:pt x="1950" y="710"/>
                </a:lnTo>
                <a:lnTo>
                  <a:pt x="1931" y="722"/>
                </a:lnTo>
                <a:lnTo>
                  <a:pt x="1906" y="735"/>
                </a:lnTo>
                <a:lnTo>
                  <a:pt x="1876" y="753"/>
                </a:lnTo>
                <a:lnTo>
                  <a:pt x="1843" y="771"/>
                </a:lnTo>
                <a:lnTo>
                  <a:pt x="1806" y="791"/>
                </a:lnTo>
                <a:lnTo>
                  <a:pt x="1766" y="813"/>
                </a:lnTo>
                <a:lnTo>
                  <a:pt x="1725" y="836"/>
                </a:lnTo>
                <a:lnTo>
                  <a:pt x="1683" y="859"/>
                </a:lnTo>
                <a:lnTo>
                  <a:pt x="1641" y="884"/>
                </a:lnTo>
                <a:lnTo>
                  <a:pt x="1599" y="908"/>
                </a:lnTo>
                <a:lnTo>
                  <a:pt x="1560" y="933"/>
                </a:lnTo>
                <a:lnTo>
                  <a:pt x="1521" y="956"/>
                </a:lnTo>
                <a:lnTo>
                  <a:pt x="1487" y="979"/>
                </a:lnTo>
                <a:lnTo>
                  <a:pt x="1456" y="999"/>
                </a:lnTo>
                <a:lnTo>
                  <a:pt x="1431" y="1020"/>
                </a:lnTo>
                <a:lnTo>
                  <a:pt x="1411" y="1037"/>
                </a:lnTo>
                <a:lnTo>
                  <a:pt x="1397" y="1054"/>
                </a:lnTo>
                <a:lnTo>
                  <a:pt x="1387" y="1067"/>
                </a:lnTo>
                <a:lnTo>
                  <a:pt x="1378" y="1083"/>
                </a:lnTo>
                <a:lnTo>
                  <a:pt x="1368" y="1102"/>
                </a:lnTo>
                <a:lnTo>
                  <a:pt x="1359" y="1120"/>
                </a:lnTo>
                <a:lnTo>
                  <a:pt x="1359" y="1124"/>
                </a:lnTo>
                <a:lnTo>
                  <a:pt x="1361" y="1127"/>
                </a:lnTo>
                <a:lnTo>
                  <a:pt x="1362" y="1129"/>
                </a:lnTo>
                <a:lnTo>
                  <a:pt x="1364" y="1132"/>
                </a:lnTo>
                <a:lnTo>
                  <a:pt x="1368" y="1124"/>
                </a:lnTo>
                <a:lnTo>
                  <a:pt x="1414" y="1114"/>
                </a:lnTo>
                <a:lnTo>
                  <a:pt x="1456" y="1099"/>
                </a:lnTo>
                <a:lnTo>
                  <a:pt x="1496" y="1080"/>
                </a:lnTo>
                <a:lnTo>
                  <a:pt x="1533" y="1058"/>
                </a:lnTo>
                <a:lnTo>
                  <a:pt x="1567" y="1035"/>
                </a:lnTo>
                <a:lnTo>
                  <a:pt x="1635" y="984"/>
                </a:lnTo>
                <a:lnTo>
                  <a:pt x="1670" y="959"/>
                </a:lnTo>
                <a:lnTo>
                  <a:pt x="1705" y="937"/>
                </a:lnTo>
                <a:lnTo>
                  <a:pt x="1747" y="909"/>
                </a:lnTo>
                <a:lnTo>
                  <a:pt x="1787" y="878"/>
                </a:lnTo>
                <a:lnTo>
                  <a:pt x="1823" y="844"/>
                </a:lnTo>
                <a:lnTo>
                  <a:pt x="1860" y="812"/>
                </a:lnTo>
                <a:lnTo>
                  <a:pt x="1900" y="782"/>
                </a:lnTo>
                <a:lnTo>
                  <a:pt x="1959" y="747"/>
                </a:lnTo>
                <a:lnTo>
                  <a:pt x="2021" y="715"/>
                </a:lnTo>
                <a:lnTo>
                  <a:pt x="2151" y="653"/>
                </a:lnTo>
                <a:lnTo>
                  <a:pt x="2157" y="650"/>
                </a:lnTo>
                <a:lnTo>
                  <a:pt x="2165" y="642"/>
                </a:lnTo>
                <a:lnTo>
                  <a:pt x="2192" y="622"/>
                </a:lnTo>
                <a:lnTo>
                  <a:pt x="2205" y="610"/>
                </a:lnTo>
                <a:lnTo>
                  <a:pt x="2218" y="600"/>
                </a:lnTo>
                <a:lnTo>
                  <a:pt x="2229" y="591"/>
                </a:lnTo>
                <a:lnTo>
                  <a:pt x="2236" y="585"/>
                </a:lnTo>
                <a:lnTo>
                  <a:pt x="2239" y="583"/>
                </a:lnTo>
                <a:lnTo>
                  <a:pt x="2239" y="588"/>
                </a:lnTo>
                <a:lnTo>
                  <a:pt x="2236" y="595"/>
                </a:lnTo>
                <a:lnTo>
                  <a:pt x="2232" y="603"/>
                </a:lnTo>
                <a:lnTo>
                  <a:pt x="2229" y="607"/>
                </a:lnTo>
                <a:lnTo>
                  <a:pt x="2221" y="629"/>
                </a:lnTo>
                <a:lnTo>
                  <a:pt x="2218" y="653"/>
                </a:lnTo>
                <a:lnTo>
                  <a:pt x="2220" y="676"/>
                </a:lnTo>
                <a:lnTo>
                  <a:pt x="2221" y="701"/>
                </a:lnTo>
                <a:lnTo>
                  <a:pt x="2221" y="725"/>
                </a:lnTo>
                <a:lnTo>
                  <a:pt x="2216" y="774"/>
                </a:lnTo>
                <a:lnTo>
                  <a:pt x="2205" y="819"/>
                </a:lnTo>
                <a:lnTo>
                  <a:pt x="2189" y="865"/>
                </a:lnTo>
                <a:lnTo>
                  <a:pt x="2167" y="908"/>
                </a:lnTo>
                <a:lnTo>
                  <a:pt x="2139" y="948"/>
                </a:lnTo>
                <a:lnTo>
                  <a:pt x="2105" y="983"/>
                </a:lnTo>
                <a:lnTo>
                  <a:pt x="2067" y="1017"/>
                </a:lnTo>
                <a:lnTo>
                  <a:pt x="2022" y="1045"/>
                </a:lnTo>
                <a:lnTo>
                  <a:pt x="1974" y="1070"/>
                </a:lnTo>
                <a:lnTo>
                  <a:pt x="1921" y="1091"/>
                </a:lnTo>
                <a:lnTo>
                  <a:pt x="1863" y="1105"/>
                </a:lnTo>
                <a:lnTo>
                  <a:pt x="1803" y="1116"/>
                </a:lnTo>
                <a:lnTo>
                  <a:pt x="1739" y="1123"/>
                </a:lnTo>
                <a:lnTo>
                  <a:pt x="1677" y="1127"/>
                </a:lnTo>
                <a:lnTo>
                  <a:pt x="1617" y="1132"/>
                </a:lnTo>
                <a:lnTo>
                  <a:pt x="1679" y="1136"/>
                </a:lnTo>
                <a:lnTo>
                  <a:pt x="1732" y="1144"/>
                </a:lnTo>
                <a:lnTo>
                  <a:pt x="1784" y="1154"/>
                </a:lnTo>
                <a:lnTo>
                  <a:pt x="1834" y="1167"/>
                </a:lnTo>
                <a:lnTo>
                  <a:pt x="1881" y="1185"/>
                </a:lnTo>
                <a:lnTo>
                  <a:pt x="1924" y="1207"/>
                </a:lnTo>
                <a:lnTo>
                  <a:pt x="1971" y="1239"/>
                </a:lnTo>
                <a:lnTo>
                  <a:pt x="2014" y="1276"/>
                </a:lnTo>
                <a:lnTo>
                  <a:pt x="2049" y="1316"/>
                </a:lnTo>
                <a:lnTo>
                  <a:pt x="2080" y="1359"/>
                </a:lnTo>
                <a:lnTo>
                  <a:pt x="2105" y="1402"/>
                </a:lnTo>
                <a:lnTo>
                  <a:pt x="2127" y="1447"/>
                </a:lnTo>
                <a:lnTo>
                  <a:pt x="2143" y="1492"/>
                </a:lnTo>
                <a:lnTo>
                  <a:pt x="2158" y="1537"/>
                </a:lnTo>
                <a:lnTo>
                  <a:pt x="2167" y="1580"/>
                </a:lnTo>
                <a:lnTo>
                  <a:pt x="2174" y="1621"/>
                </a:lnTo>
                <a:lnTo>
                  <a:pt x="2179" y="1660"/>
                </a:lnTo>
                <a:lnTo>
                  <a:pt x="2182" y="1695"/>
                </a:lnTo>
                <a:lnTo>
                  <a:pt x="2182" y="1753"/>
                </a:lnTo>
                <a:lnTo>
                  <a:pt x="2179" y="1775"/>
                </a:lnTo>
                <a:lnTo>
                  <a:pt x="2177" y="1789"/>
                </a:lnTo>
                <a:lnTo>
                  <a:pt x="2174" y="1797"/>
                </a:lnTo>
                <a:lnTo>
                  <a:pt x="2171" y="1797"/>
                </a:lnTo>
                <a:lnTo>
                  <a:pt x="2152" y="1767"/>
                </a:lnTo>
                <a:lnTo>
                  <a:pt x="2132" y="1739"/>
                </a:lnTo>
                <a:lnTo>
                  <a:pt x="2108" y="1713"/>
                </a:lnTo>
                <a:lnTo>
                  <a:pt x="2081" y="1686"/>
                </a:lnTo>
                <a:lnTo>
                  <a:pt x="2049" y="1664"/>
                </a:lnTo>
                <a:lnTo>
                  <a:pt x="2019" y="1648"/>
                </a:lnTo>
                <a:lnTo>
                  <a:pt x="1994" y="1633"/>
                </a:lnTo>
                <a:lnTo>
                  <a:pt x="1969" y="1621"/>
                </a:lnTo>
                <a:lnTo>
                  <a:pt x="1946" y="1611"/>
                </a:lnTo>
                <a:lnTo>
                  <a:pt x="1879" y="1580"/>
                </a:lnTo>
                <a:lnTo>
                  <a:pt x="1854" y="1568"/>
                </a:lnTo>
                <a:lnTo>
                  <a:pt x="1829" y="1555"/>
                </a:lnTo>
                <a:lnTo>
                  <a:pt x="1801" y="1537"/>
                </a:lnTo>
                <a:lnTo>
                  <a:pt x="1735" y="1493"/>
                </a:lnTo>
                <a:lnTo>
                  <a:pt x="1697" y="1464"/>
                </a:lnTo>
                <a:lnTo>
                  <a:pt x="1652" y="1428"/>
                </a:lnTo>
                <a:lnTo>
                  <a:pt x="1627" y="1405"/>
                </a:lnTo>
                <a:lnTo>
                  <a:pt x="1601" y="1374"/>
                </a:lnTo>
                <a:lnTo>
                  <a:pt x="1517" y="1267"/>
                </a:lnTo>
                <a:lnTo>
                  <a:pt x="1489" y="1237"/>
                </a:lnTo>
                <a:lnTo>
                  <a:pt x="1459" y="1211"/>
                </a:lnTo>
                <a:lnTo>
                  <a:pt x="1431" y="1195"/>
                </a:lnTo>
                <a:lnTo>
                  <a:pt x="1396" y="1181"/>
                </a:lnTo>
                <a:lnTo>
                  <a:pt x="1361" y="1170"/>
                </a:lnTo>
                <a:lnTo>
                  <a:pt x="1356" y="1170"/>
                </a:lnTo>
                <a:lnTo>
                  <a:pt x="1350" y="1182"/>
                </a:lnTo>
                <a:lnTo>
                  <a:pt x="1349" y="1192"/>
                </a:lnTo>
                <a:lnTo>
                  <a:pt x="1346" y="1203"/>
                </a:lnTo>
                <a:lnTo>
                  <a:pt x="1344" y="1207"/>
                </a:lnTo>
                <a:lnTo>
                  <a:pt x="1343" y="1219"/>
                </a:lnTo>
                <a:lnTo>
                  <a:pt x="1338" y="1237"/>
                </a:lnTo>
                <a:lnTo>
                  <a:pt x="1334" y="1257"/>
                </a:lnTo>
                <a:lnTo>
                  <a:pt x="1325" y="1301"/>
                </a:lnTo>
                <a:lnTo>
                  <a:pt x="1322" y="1321"/>
                </a:lnTo>
                <a:lnTo>
                  <a:pt x="1305" y="1421"/>
                </a:lnTo>
                <a:lnTo>
                  <a:pt x="1285" y="1523"/>
                </a:lnTo>
                <a:lnTo>
                  <a:pt x="1266" y="1623"/>
                </a:lnTo>
                <a:lnTo>
                  <a:pt x="1241" y="1781"/>
                </a:lnTo>
                <a:lnTo>
                  <a:pt x="1218" y="1941"/>
                </a:lnTo>
                <a:lnTo>
                  <a:pt x="1237" y="1927"/>
                </a:lnTo>
                <a:lnTo>
                  <a:pt x="1254" y="1912"/>
                </a:lnTo>
                <a:lnTo>
                  <a:pt x="1265" y="1900"/>
                </a:lnTo>
                <a:lnTo>
                  <a:pt x="1271" y="1885"/>
                </a:lnTo>
                <a:lnTo>
                  <a:pt x="1275" y="1871"/>
                </a:lnTo>
                <a:lnTo>
                  <a:pt x="1281" y="1856"/>
                </a:lnTo>
                <a:lnTo>
                  <a:pt x="1293" y="1838"/>
                </a:lnTo>
                <a:lnTo>
                  <a:pt x="1309" y="1825"/>
                </a:lnTo>
                <a:lnTo>
                  <a:pt x="1328" y="1816"/>
                </a:lnTo>
                <a:lnTo>
                  <a:pt x="1349" y="1813"/>
                </a:lnTo>
                <a:lnTo>
                  <a:pt x="1369" y="1816"/>
                </a:lnTo>
                <a:lnTo>
                  <a:pt x="1390" y="1823"/>
                </a:lnTo>
                <a:lnTo>
                  <a:pt x="1394" y="1826"/>
                </a:lnTo>
                <a:lnTo>
                  <a:pt x="1412" y="1835"/>
                </a:lnTo>
                <a:lnTo>
                  <a:pt x="1417" y="1838"/>
                </a:lnTo>
                <a:lnTo>
                  <a:pt x="1421" y="1845"/>
                </a:lnTo>
                <a:lnTo>
                  <a:pt x="1424" y="1853"/>
                </a:lnTo>
                <a:lnTo>
                  <a:pt x="1425" y="1859"/>
                </a:lnTo>
                <a:lnTo>
                  <a:pt x="1425" y="1869"/>
                </a:lnTo>
                <a:lnTo>
                  <a:pt x="1427" y="1879"/>
                </a:lnTo>
                <a:lnTo>
                  <a:pt x="1427" y="1890"/>
                </a:lnTo>
                <a:lnTo>
                  <a:pt x="1420" y="1910"/>
                </a:lnTo>
                <a:lnTo>
                  <a:pt x="1408" y="1927"/>
                </a:lnTo>
                <a:lnTo>
                  <a:pt x="1392" y="1940"/>
                </a:lnTo>
                <a:lnTo>
                  <a:pt x="1372" y="1949"/>
                </a:lnTo>
                <a:lnTo>
                  <a:pt x="1350" y="1953"/>
                </a:lnTo>
                <a:lnTo>
                  <a:pt x="1328" y="1955"/>
                </a:lnTo>
                <a:lnTo>
                  <a:pt x="1313" y="1953"/>
                </a:lnTo>
                <a:lnTo>
                  <a:pt x="1299" y="1950"/>
                </a:lnTo>
                <a:lnTo>
                  <a:pt x="1282" y="1947"/>
                </a:lnTo>
                <a:lnTo>
                  <a:pt x="1268" y="1949"/>
                </a:lnTo>
                <a:lnTo>
                  <a:pt x="1250" y="1955"/>
                </a:lnTo>
                <a:lnTo>
                  <a:pt x="1231" y="1965"/>
                </a:lnTo>
                <a:lnTo>
                  <a:pt x="1213" y="1975"/>
                </a:lnTo>
                <a:lnTo>
                  <a:pt x="1210" y="1993"/>
                </a:lnTo>
                <a:lnTo>
                  <a:pt x="1206" y="2012"/>
                </a:lnTo>
                <a:lnTo>
                  <a:pt x="1179" y="2224"/>
                </a:lnTo>
                <a:lnTo>
                  <a:pt x="1157" y="2437"/>
                </a:lnTo>
                <a:lnTo>
                  <a:pt x="1148" y="2549"/>
                </a:lnTo>
                <a:lnTo>
                  <a:pt x="1141" y="2658"/>
                </a:lnTo>
                <a:lnTo>
                  <a:pt x="1137" y="2767"/>
                </a:lnTo>
                <a:lnTo>
                  <a:pt x="1131" y="2879"/>
                </a:lnTo>
                <a:lnTo>
                  <a:pt x="1122" y="2997"/>
                </a:lnTo>
                <a:lnTo>
                  <a:pt x="1104" y="3239"/>
                </a:lnTo>
                <a:lnTo>
                  <a:pt x="1098" y="3357"/>
                </a:lnTo>
                <a:lnTo>
                  <a:pt x="1097" y="3435"/>
                </a:lnTo>
                <a:lnTo>
                  <a:pt x="1094" y="3517"/>
                </a:lnTo>
                <a:lnTo>
                  <a:pt x="1089" y="3603"/>
                </a:lnTo>
                <a:lnTo>
                  <a:pt x="1088" y="3687"/>
                </a:lnTo>
                <a:lnTo>
                  <a:pt x="1086" y="3770"/>
                </a:lnTo>
                <a:lnTo>
                  <a:pt x="1086" y="3848"/>
                </a:lnTo>
                <a:lnTo>
                  <a:pt x="1088" y="3895"/>
                </a:lnTo>
                <a:lnTo>
                  <a:pt x="1091" y="3951"/>
                </a:lnTo>
                <a:lnTo>
                  <a:pt x="1094" y="4011"/>
                </a:lnTo>
                <a:lnTo>
                  <a:pt x="1098" y="4072"/>
                </a:lnTo>
                <a:lnTo>
                  <a:pt x="1116" y="4038"/>
                </a:lnTo>
                <a:lnTo>
                  <a:pt x="1132" y="4008"/>
                </a:lnTo>
                <a:lnTo>
                  <a:pt x="1148" y="3982"/>
                </a:lnTo>
                <a:lnTo>
                  <a:pt x="1170" y="3948"/>
                </a:lnTo>
                <a:lnTo>
                  <a:pt x="1193" y="3920"/>
                </a:lnTo>
                <a:lnTo>
                  <a:pt x="1215" y="3893"/>
                </a:lnTo>
                <a:lnTo>
                  <a:pt x="1234" y="3867"/>
                </a:lnTo>
                <a:lnTo>
                  <a:pt x="1250" y="3837"/>
                </a:lnTo>
                <a:lnTo>
                  <a:pt x="1278" y="3783"/>
                </a:lnTo>
                <a:lnTo>
                  <a:pt x="1310" y="3731"/>
                </a:lnTo>
                <a:lnTo>
                  <a:pt x="1344" y="3680"/>
                </a:lnTo>
                <a:lnTo>
                  <a:pt x="1381" y="3627"/>
                </a:lnTo>
                <a:lnTo>
                  <a:pt x="1418" y="3572"/>
                </a:lnTo>
                <a:lnTo>
                  <a:pt x="1456" y="3516"/>
                </a:lnTo>
                <a:lnTo>
                  <a:pt x="1496" y="3460"/>
                </a:lnTo>
                <a:lnTo>
                  <a:pt x="1539" y="3407"/>
                </a:lnTo>
                <a:lnTo>
                  <a:pt x="1583" y="3357"/>
                </a:lnTo>
                <a:lnTo>
                  <a:pt x="1629" y="3311"/>
                </a:lnTo>
                <a:lnTo>
                  <a:pt x="1689" y="3264"/>
                </a:lnTo>
                <a:lnTo>
                  <a:pt x="1751" y="3224"/>
                </a:lnTo>
                <a:lnTo>
                  <a:pt x="1815" y="3192"/>
                </a:lnTo>
                <a:lnTo>
                  <a:pt x="1881" y="3169"/>
                </a:lnTo>
                <a:lnTo>
                  <a:pt x="1946" y="3155"/>
                </a:lnTo>
                <a:lnTo>
                  <a:pt x="2011" y="3149"/>
                </a:lnTo>
                <a:lnTo>
                  <a:pt x="2075" y="3152"/>
                </a:lnTo>
                <a:lnTo>
                  <a:pt x="2140" y="3164"/>
                </a:lnTo>
                <a:lnTo>
                  <a:pt x="2202" y="3183"/>
                </a:lnTo>
                <a:lnTo>
                  <a:pt x="2263" y="3211"/>
                </a:lnTo>
                <a:lnTo>
                  <a:pt x="2277" y="3220"/>
                </a:lnTo>
                <a:lnTo>
                  <a:pt x="2295" y="3231"/>
                </a:lnTo>
                <a:lnTo>
                  <a:pt x="2314" y="3245"/>
                </a:lnTo>
                <a:lnTo>
                  <a:pt x="2333" y="3259"/>
                </a:lnTo>
                <a:lnTo>
                  <a:pt x="2353" y="3276"/>
                </a:lnTo>
                <a:lnTo>
                  <a:pt x="2370" y="3289"/>
                </a:lnTo>
                <a:lnTo>
                  <a:pt x="2385" y="3302"/>
                </a:lnTo>
                <a:lnTo>
                  <a:pt x="2398" y="3312"/>
                </a:lnTo>
                <a:lnTo>
                  <a:pt x="2406" y="3318"/>
                </a:lnTo>
                <a:lnTo>
                  <a:pt x="2409" y="3321"/>
                </a:lnTo>
                <a:lnTo>
                  <a:pt x="2404" y="3321"/>
                </a:lnTo>
                <a:lnTo>
                  <a:pt x="2394" y="3323"/>
                </a:lnTo>
                <a:lnTo>
                  <a:pt x="2378" y="3326"/>
                </a:lnTo>
                <a:lnTo>
                  <a:pt x="2359" y="3327"/>
                </a:lnTo>
                <a:lnTo>
                  <a:pt x="2338" y="3330"/>
                </a:lnTo>
                <a:lnTo>
                  <a:pt x="2300" y="3336"/>
                </a:lnTo>
                <a:lnTo>
                  <a:pt x="2286" y="3338"/>
                </a:lnTo>
                <a:lnTo>
                  <a:pt x="2277" y="3339"/>
                </a:lnTo>
                <a:lnTo>
                  <a:pt x="2186" y="3360"/>
                </a:lnTo>
                <a:lnTo>
                  <a:pt x="2098" y="3380"/>
                </a:lnTo>
                <a:lnTo>
                  <a:pt x="2009" y="3404"/>
                </a:lnTo>
                <a:lnTo>
                  <a:pt x="1922" y="3433"/>
                </a:lnTo>
                <a:lnTo>
                  <a:pt x="1835" y="3469"/>
                </a:lnTo>
                <a:lnTo>
                  <a:pt x="1754" y="3504"/>
                </a:lnTo>
                <a:lnTo>
                  <a:pt x="1679" y="3542"/>
                </a:lnTo>
                <a:lnTo>
                  <a:pt x="1604" y="3582"/>
                </a:lnTo>
                <a:lnTo>
                  <a:pt x="1532" y="3627"/>
                </a:lnTo>
                <a:lnTo>
                  <a:pt x="1462" y="3677"/>
                </a:lnTo>
                <a:lnTo>
                  <a:pt x="1399" y="3733"/>
                </a:lnTo>
                <a:lnTo>
                  <a:pt x="1337" y="3793"/>
                </a:lnTo>
                <a:lnTo>
                  <a:pt x="1275" y="3861"/>
                </a:lnTo>
                <a:lnTo>
                  <a:pt x="1213" y="3935"/>
                </a:lnTo>
                <a:lnTo>
                  <a:pt x="1200" y="3951"/>
                </a:lnTo>
                <a:lnTo>
                  <a:pt x="1184" y="3972"/>
                </a:lnTo>
                <a:lnTo>
                  <a:pt x="1167" y="3995"/>
                </a:lnTo>
                <a:lnTo>
                  <a:pt x="1153" y="4022"/>
                </a:lnTo>
                <a:lnTo>
                  <a:pt x="1134" y="4061"/>
                </a:lnTo>
                <a:lnTo>
                  <a:pt x="1117" y="4103"/>
                </a:lnTo>
                <a:lnTo>
                  <a:pt x="1109" y="4240"/>
                </a:lnTo>
                <a:lnTo>
                  <a:pt x="1109" y="4246"/>
                </a:lnTo>
                <a:lnTo>
                  <a:pt x="1110" y="4250"/>
                </a:lnTo>
                <a:lnTo>
                  <a:pt x="1110" y="4255"/>
                </a:lnTo>
                <a:lnTo>
                  <a:pt x="1111" y="4293"/>
                </a:lnTo>
                <a:lnTo>
                  <a:pt x="1114" y="4342"/>
                </a:lnTo>
                <a:lnTo>
                  <a:pt x="1117" y="4395"/>
                </a:lnTo>
                <a:lnTo>
                  <a:pt x="1122" y="4452"/>
                </a:lnTo>
                <a:lnTo>
                  <a:pt x="1125" y="4511"/>
                </a:lnTo>
                <a:lnTo>
                  <a:pt x="1128" y="4569"/>
                </a:lnTo>
                <a:lnTo>
                  <a:pt x="1132" y="4625"/>
                </a:lnTo>
                <a:lnTo>
                  <a:pt x="1139" y="4746"/>
                </a:lnTo>
                <a:lnTo>
                  <a:pt x="1147" y="4865"/>
                </a:lnTo>
                <a:lnTo>
                  <a:pt x="1106" y="4865"/>
                </a:lnTo>
                <a:lnTo>
                  <a:pt x="1106" y="4855"/>
                </a:lnTo>
                <a:lnTo>
                  <a:pt x="1100" y="4777"/>
                </a:lnTo>
                <a:lnTo>
                  <a:pt x="1091" y="4626"/>
                </a:lnTo>
                <a:lnTo>
                  <a:pt x="1086" y="4548"/>
                </a:lnTo>
                <a:lnTo>
                  <a:pt x="1079" y="4465"/>
                </a:lnTo>
                <a:lnTo>
                  <a:pt x="1072" y="4377"/>
                </a:lnTo>
                <a:lnTo>
                  <a:pt x="1066" y="4287"/>
                </a:lnTo>
                <a:lnTo>
                  <a:pt x="1060" y="4199"/>
                </a:lnTo>
                <a:lnTo>
                  <a:pt x="1055" y="4116"/>
                </a:lnTo>
                <a:lnTo>
                  <a:pt x="1054" y="4070"/>
                </a:lnTo>
                <a:lnTo>
                  <a:pt x="1052" y="4032"/>
                </a:lnTo>
                <a:lnTo>
                  <a:pt x="1051" y="3998"/>
                </a:lnTo>
                <a:lnTo>
                  <a:pt x="1048" y="3939"/>
                </a:lnTo>
                <a:lnTo>
                  <a:pt x="1047" y="3908"/>
                </a:lnTo>
                <a:lnTo>
                  <a:pt x="1045" y="3876"/>
                </a:lnTo>
                <a:lnTo>
                  <a:pt x="1044" y="3836"/>
                </a:lnTo>
                <a:lnTo>
                  <a:pt x="1044" y="3737"/>
                </a:lnTo>
                <a:lnTo>
                  <a:pt x="1045" y="3677"/>
                </a:lnTo>
                <a:lnTo>
                  <a:pt x="1045" y="3610"/>
                </a:lnTo>
                <a:lnTo>
                  <a:pt x="1047" y="3540"/>
                </a:lnTo>
                <a:lnTo>
                  <a:pt x="1050" y="3467"/>
                </a:lnTo>
                <a:lnTo>
                  <a:pt x="1039" y="3444"/>
                </a:lnTo>
                <a:lnTo>
                  <a:pt x="1026" y="3425"/>
                </a:lnTo>
                <a:lnTo>
                  <a:pt x="1011" y="3404"/>
                </a:lnTo>
                <a:lnTo>
                  <a:pt x="995" y="3388"/>
                </a:lnTo>
                <a:lnTo>
                  <a:pt x="973" y="3371"/>
                </a:lnTo>
                <a:lnTo>
                  <a:pt x="946" y="3357"/>
                </a:lnTo>
                <a:lnTo>
                  <a:pt x="918" y="3343"/>
                </a:lnTo>
                <a:lnTo>
                  <a:pt x="889" y="3330"/>
                </a:lnTo>
                <a:lnTo>
                  <a:pt x="861" y="3318"/>
                </a:lnTo>
                <a:lnTo>
                  <a:pt x="834" y="3305"/>
                </a:lnTo>
                <a:lnTo>
                  <a:pt x="814" y="3292"/>
                </a:lnTo>
                <a:lnTo>
                  <a:pt x="789" y="3271"/>
                </a:lnTo>
                <a:lnTo>
                  <a:pt x="767" y="3252"/>
                </a:lnTo>
                <a:lnTo>
                  <a:pt x="746" y="3236"/>
                </a:lnTo>
                <a:lnTo>
                  <a:pt x="744" y="3364"/>
                </a:lnTo>
                <a:lnTo>
                  <a:pt x="743" y="3491"/>
                </a:lnTo>
                <a:lnTo>
                  <a:pt x="739" y="3768"/>
                </a:lnTo>
                <a:lnTo>
                  <a:pt x="739" y="3818"/>
                </a:lnTo>
                <a:lnTo>
                  <a:pt x="740" y="3851"/>
                </a:lnTo>
                <a:lnTo>
                  <a:pt x="740" y="3918"/>
                </a:lnTo>
                <a:lnTo>
                  <a:pt x="741" y="3951"/>
                </a:lnTo>
                <a:lnTo>
                  <a:pt x="741" y="4007"/>
                </a:lnTo>
                <a:lnTo>
                  <a:pt x="743" y="4029"/>
                </a:lnTo>
                <a:lnTo>
                  <a:pt x="743" y="4051"/>
                </a:lnTo>
                <a:lnTo>
                  <a:pt x="746" y="4061"/>
                </a:lnTo>
                <a:lnTo>
                  <a:pt x="747" y="4079"/>
                </a:lnTo>
                <a:lnTo>
                  <a:pt x="752" y="4100"/>
                </a:lnTo>
                <a:lnTo>
                  <a:pt x="756" y="4123"/>
                </a:lnTo>
                <a:lnTo>
                  <a:pt x="765" y="4174"/>
                </a:lnTo>
                <a:lnTo>
                  <a:pt x="781" y="4249"/>
                </a:lnTo>
                <a:lnTo>
                  <a:pt x="814" y="4402"/>
                </a:lnTo>
                <a:lnTo>
                  <a:pt x="828" y="4476"/>
                </a:lnTo>
                <a:lnTo>
                  <a:pt x="842" y="4544"/>
                </a:lnTo>
                <a:lnTo>
                  <a:pt x="862" y="4645"/>
                </a:lnTo>
                <a:lnTo>
                  <a:pt x="881" y="4751"/>
                </a:lnTo>
                <a:lnTo>
                  <a:pt x="902" y="4862"/>
                </a:lnTo>
                <a:lnTo>
                  <a:pt x="862" y="4862"/>
                </a:lnTo>
                <a:lnTo>
                  <a:pt x="856" y="4830"/>
                </a:lnTo>
                <a:lnTo>
                  <a:pt x="849" y="4791"/>
                </a:lnTo>
                <a:lnTo>
                  <a:pt x="840" y="4747"/>
                </a:lnTo>
                <a:lnTo>
                  <a:pt x="830" y="4698"/>
                </a:lnTo>
                <a:lnTo>
                  <a:pt x="820" y="4645"/>
                </a:lnTo>
                <a:lnTo>
                  <a:pt x="809" y="4591"/>
                </a:lnTo>
                <a:lnTo>
                  <a:pt x="797" y="4533"/>
                </a:lnTo>
                <a:lnTo>
                  <a:pt x="787" y="4476"/>
                </a:lnTo>
                <a:lnTo>
                  <a:pt x="775" y="4418"/>
                </a:lnTo>
                <a:lnTo>
                  <a:pt x="765" y="4361"/>
                </a:lnTo>
                <a:lnTo>
                  <a:pt x="753" y="4306"/>
                </a:lnTo>
                <a:lnTo>
                  <a:pt x="743" y="4255"/>
                </a:lnTo>
                <a:lnTo>
                  <a:pt x="734" y="4207"/>
                </a:lnTo>
                <a:lnTo>
                  <a:pt x="727" y="4165"/>
                </a:lnTo>
                <a:lnTo>
                  <a:pt x="719" y="4128"/>
                </a:lnTo>
                <a:lnTo>
                  <a:pt x="713" y="4097"/>
                </a:lnTo>
                <a:lnTo>
                  <a:pt x="706" y="4060"/>
                </a:lnTo>
                <a:lnTo>
                  <a:pt x="693" y="4045"/>
                </a:lnTo>
                <a:lnTo>
                  <a:pt x="675" y="4028"/>
                </a:lnTo>
                <a:lnTo>
                  <a:pt x="657" y="4008"/>
                </a:lnTo>
                <a:lnTo>
                  <a:pt x="638" y="3989"/>
                </a:lnTo>
                <a:lnTo>
                  <a:pt x="621" y="3970"/>
                </a:lnTo>
                <a:lnTo>
                  <a:pt x="604" y="3954"/>
                </a:lnTo>
                <a:lnTo>
                  <a:pt x="590" y="3941"/>
                </a:lnTo>
                <a:lnTo>
                  <a:pt x="581" y="3930"/>
                </a:lnTo>
                <a:lnTo>
                  <a:pt x="541" y="3890"/>
                </a:lnTo>
                <a:lnTo>
                  <a:pt x="529" y="3882"/>
                </a:lnTo>
                <a:lnTo>
                  <a:pt x="485" y="3864"/>
                </a:lnTo>
                <a:lnTo>
                  <a:pt x="448" y="3851"/>
                </a:lnTo>
                <a:lnTo>
                  <a:pt x="411" y="3836"/>
                </a:lnTo>
                <a:lnTo>
                  <a:pt x="339" y="3809"/>
                </a:lnTo>
                <a:lnTo>
                  <a:pt x="268" y="3783"/>
                </a:lnTo>
                <a:lnTo>
                  <a:pt x="254" y="3777"/>
                </a:lnTo>
                <a:lnTo>
                  <a:pt x="221" y="3765"/>
                </a:lnTo>
                <a:lnTo>
                  <a:pt x="205" y="3764"/>
                </a:lnTo>
                <a:lnTo>
                  <a:pt x="193" y="3765"/>
                </a:lnTo>
                <a:lnTo>
                  <a:pt x="167" y="3777"/>
                </a:lnTo>
                <a:lnTo>
                  <a:pt x="155" y="3781"/>
                </a:lnTo>
                <a:lnTo>
                  <a:pt x="134" y="3784"/>
                </a:lnTo>
                <a:lnTo>
                  <a:pt x="115" y="3783"/>
                </a:lnTo>
                <a:lnTo>
                  <a:pt x="96" y="3777"/>
                </a:lnTo>
                <a:lnTo>
                  <a:pt x="80" y="3768"/>
                </a:lnTo>
                <a:lnTo>
                  <a:pt x="66" y="3753"/>
                </a:lnTo>
                <a:lnTo>
                  <a:pt x="57" y="3736"/>
                </a:lnTo>
                <a:lnTo>
                  <a:pt x="56" y="3721"/>
                </a:lnTo>
                <a:lnTo>
                  <a:pt x="55" y="3705"/>
                </a:lnTo>
                <a:lnTo>
                  <a:pt x="55" y="3699"/>
                </a:lnTo>
                <a:lnTo>
                  <a:pt x="56" y="3690"/>
                </a:lnTo>
                <a:lnTo>
                  <a:pt x="60" y="3683"/>
                </a:lnTo>
                <a:lnTo>
                  <a:pt x="63" y="3678"/>
                </a:lnTo>
                <a:lnTo>
                  <a:pt x="68" y="3675"/>
                </a:lnTo>
                <a:lnTo>
                  <a:pt x="72" y="3671"/>
                </a:lnTo>
                <a:lnTo>
                  <a:pt x="77" y="3668"/>
                </a:lnTo>
                <a:lnTo>
                  <a:pt x="81" y="3663"/>
                </a:lnTo>
                <a:lnTo>
                  <a:pt x="97" y="3652"/>
                </a:lnTo>
                <a:lnTo>
                  <a:pt x="115" y="3646"/>
                </a:lnTo>
                <a:lnTo>
                  <a:pt x="134" y="3646"/>
                </a:lnTo>
                <a:lnTo>
                  <a:pt x="152" y="3650"/>
                </a:lnTo>
                <a:lnTo>
                  <a:pt x="168" y="3660"/>
                </a:lnTo>
                <a:lnTo>
                  <a:pt x="181" y="3675"/>
                </a:lnTo>
                <a:lnTo>
                  <a:pt x="189" y="3688"/>
                </a:lnTo>
                <a:lnTo>
                  <a:pt x="195" y="3702"/>
                </a:lnTo>
                <a:lnTo>
                  <a:pt x="202" y="3715"/>
                </a:lnTo>
                <a:lnTo>
                  <a:pt x="211" y="3725"/>
                </a:lnTo>
                <a:lnTo>
                  <a:pt x="237" y="3742"/>
                </a:lnTo>
                <a:lnTo>
                  <a:pt x="264" y="3755"/>
                </a:lnTo>
                <a:lnTo>
                  <a:pt x="326" y="3783"/>
                </a:lnTo>
                <a:lnTo>
                  <a:pt x="389" y="3809"/>
                </a:lnTo>
                <a:lnTo>
                  <a:pt x="460" y="3834"/>
                </a:lnTo>
                <a:lnTo>
                  <a:pt x="483" y="3843"/>
                </a:lnTo>
                <a:lnTo>
                  <a:pt x="507" y="3846"/>
                </a:lnTo>
                <a:lnTo>
                  <a:pt x="513" y="3842"/>
                </a:lnTo>
                <a:lnTo>
                  <a:pt x="517" y="3833"/>
                </a:lnTo>
                <a:lnTo>
                  <a:pt x="520" y="3820"/>
                </a:lnTo>
                <a:lnTo>
                  <a:pt x="522" y="3802"/>
                </a:lnTo>
                <a:lnTo>
                  <a:pt x="522" y="3784"/>
                </a:lnTo>
                <a:lnTo>
                  <a:pt x="523" y="3765"/>
                </a:lnTo>
                <a:lnTo>
                  <a:pt x="525" y="3712"/>
                </a:lnTo>
                <a:lnTo>
                  <a:pt x="525" y="3657"/>
                </a:lnTo>
                <a:lnTo>
                  <a:pt x="523" y="3604"/>
                </a:lnTo>
                <a:lnTo>
                  <a:pt x="523" y="3573"/>
                </a:lnTo>
                <a:lnTo>
                  <a:pt x="520" y="3541"/>
                </a:lnTo>
                <a:lnTo>
                  <a:pt x="519" y="3537"/>
                </a:lnTo>
                <a:lnTo>
                  <a:pt x="507" y="3525"/>
                </a:lnTo>
                <a:lnTo>
                  <a:pt x="504" y="3520"/>
                </a:lnTo>
                <a:lnTo>
                  <a:pt x="503" y="3516"/>
                </a:lnTo>
                <a:lnTo>
                  <a:pt x="503" y="3509"/>
                </a:lnTo>
                <a:lnTo>
                  <a:pt x="501" y="3504"/>
                </a:lnTo>
                <a:lnTo>
                  <a:pt x="483" y="3486"/>
                </a:lnTo>
                <a:lnTo>
                  <a:pt x="473" y="3478"/>
                </a:lnTo>
                <a:lnTo>
                  <a:pt x="466" y="3467"/>
                </a:lnTo>
                <a:lnTo>
                  <a:pt x="461" y="3453"/>
                </a:lnTo>
                <a:lnTo>
                  <a:pt x="458" y="3436"/>
                </a:lnTo>
                <a:lnTo>
                  <a:pt x="458" y="3420"/>
                </a:lnTo>
                <a:lnTo>
                  <a:pt x="461" y="3404"/>
                </a:lnTo>
                <a:lnTo>
                  <a:pt x="467" y="3388"/>
                </a:lnTo>
                <a:lnTo>
                  <a:pt x="475" y="3371"/>
                </a:lnTo>
                <a:lnTo>
                  <a:pt x="485" y="3358"/>
                </a:lnTo>
                <a:lnTo>
                  <a:pt x="491" y="3354"/>
                </a:lnTo>
                <a:lnTo>
                  <a:pt x="498" y="3348"/>
                </a:lnTo>
                <a:lnTo>
                  <a:pt x="519" y="3333"/>
                </a:lnTo>
                <a:lnTo>
                  <a:pt x="540" y="3323"/>
                </a:lnTo>
                <a:lnTo>
                  <a:pt x="547" y="3321"/>
                </a:lnTo>
                <a:lnTo>
                  <a:pt x="550" y="3323"/>
                </a:lnTo>
                <a:lnTo>
                  <a:pt x="556" y="3332"/>
                </a:lnTo>
                <a:lnTo>
                  <a:pt x="565" y="3339"/>
                </a:lnTo>
                <a:lnTo>
                  <a:pt x="576" y="3343"/>
                </a:lnTo>
                <a:lnTo>
                  <a:pt x="585" y="3349"/>
                </a:lnTo>
                <a:lnTo>
                  <a:pt x="603" y="3366"/>
                </a:lnTo>
                <a:lnTo>
                  <a:pt x="616" y="3383"/>
                </a:lnTo>
                <a:lnTo>
                  <a:pt x="624" y="3402"/>
                </a:lnTo>
                <a:lnTo>
                  <a:pt x="626" y="3425"/>
                </a:lnTo>
                <a:lnTo>
                  <a:pt x="622" y="3448"/>
                </a:lnTo>
                <a:lnTo>
                  <a:pt x="615" y="3467"/>
                </a:lnTo>
                <a:lnTo>
                  <a:pt x="604" y="3485"/>
                </a:lnTo>
                <a:lnTo>
                  <a:pt x="588" y="3498"/>
                </a:lnTo>
                <a:lnTo>
                  <a:pt x="575" y="3506"/>
                </a:lnTo>
                <a:lnTo>
                  <a:pt x="565" y="3513"/>
                </a:lnTo>
                <a:lnTo>
                  <a:pt x="556" y="3525"/>
                </a:lnTo>
                <a:lnTo>
                  <a:pt x="548" y="3541"/>
                </a:lnTo>
                <a:lnTo>
                  <a:pt x="545" y="3560"/>
                </a:lnTo>
                <a:lnTo>
                  <a:pt x="545" y="3599"/>
                </a:lnTo>
                <a:lnTo>
                  <a:pt x="544" y="3634"/>
                </a:lnTo>
                <a:lnTo>
                  <a:pt x="544" y="3671"/>
                </a:lnTo>
                <a:lnTo>
                  <a:pt x="541" y="3739"/>
                </a:lnTo>
                <a:lnTo>
                  <a:pt x="541" y="3806"/>
                </a:lnTo>
                <a:lnTo>
                  <a:pt x="544" y="3834"/>
                </a:lnTo>
                <a:lnTo>
                  <a:pt x="550" y="3859"/>
                </a:lnTo>
                <a:lnTo>
                  <a:pt x="563" y="3882"/>
                </a:lnTo>
                <a:lnTo>
                  <a:pt x="582" y="3902"/>
                </a:lnTo>
                <a:lnTo>
                  <a:pt x="637" y="3957"/>
                </a:lnTo>
                <a:lnTo>
                  <a:pt x="654" y="3973"/>
                </a:lnTo>
                <a:lnTo>
                  <a:pt x="672" y="3991"/>
                </a:lnTo>
                <a:lnTo>
                  <a:pt x="690" y="4007"/>
                </a:lnTo>
                <a:lnTo>
                  <a:pt x="705" y="4020"/>
                </a:lnTo>
                <a:lnTo>
                  <a:pt x="703" y="3983"/>
                </a:lnTo>
                <a:lnTo>
                  <a:pt x="703" y="3890"/>
                </a:lnTo>
                <a:lnTo>
                  <a:pt x="705" y="3843"/>
                </a:lnTo>
                <a:lnTo>
                  <a:pt x="706" y="3799"/>
                </a:lnTo>
                <a:lnTo>
                  <a:pt x="706" y="3647"/>
                </a:lnTo>
                <a:lnTo>
                  <a:pt x="712" y="3397"/>
                </a:lnTo>
                <a:lnTo>
                  <a:pt x="716" y="3209"/>
                </a:lnTo>
                <a:lnTo>
                  <a:pt x="694" y="3186"/>
                </a:lnTo>
                <a:lnTo>
                  <a:pt x="675" y="3165"/>
                </a:lnTo>
                <a:lnTo>
                  <a:pt x="660" y="3144"/>
                </a:lnTo>
                <a:lnTo>
                  <a:pt x="644" y="3125"/>
                </a:lnTo>
                <a:lnTo>
                  <a:pt x="629" y="3106"/>
                </a:lnTo>
                <a:lnTo>
                  <a:pt x="610" y="3084"/>
                </a:lnTo>
                <a:lnTo>
                  <a:pt x="588" y="3060"/>
                </a:lnTo>
                <a:lnTo>
                  <a:pt x="562" y="3038"/>
                </a:lnTo>
                <a:lnTo>
                  <a:pt x="534" y="3021"/>
                </a:lnTo>
                <a:lnTo>
                  <a:pt x="506" y="3009"/>
                </a:lnTo>
                <a:lnTo>
                  <a:pt x="476" y="2998"/>
                </a:lnTo>
                <a:lnTo>
                  <a:pt x="476" y="2995"/>
                </a:lnTo>
                <a:lnTo>
                  <a:pt x="483" y="2990"/>
                </a:lnTo>
                <a:lnTo>
                  <a:pt x="495" y="2984"/>
                </a:lnTo>
                <a:lnTo>
                  <a:pt x="514" y="2975"/>
                </a:lnTo>
                <a:lnTo>
                  <a:pt x="537" y="2966"/>
                </a:lnTo>
                <a:lnTo>
                  <a:pt x="563" y="2957"/>
                </a:lnTo>
                <a:lnTo>
                  <a:pt x="593" y="2950"/>
                </a:lnTo>
                <a:lnTo>
                  <a:pt x="625" y="2944"/>
                </a:lnTo>
                <a:lnTo>
                  <a:pt x="660" y="2941"/>
                </a:lnTo>
                <a:lnTo>
                  <a:pt x="696" y="2939"/>
                </a:lnTo>
                <a:lnTo>
                  <a:pt x="733" y="2944"/>
                </a:lnTo>
                <a:lnTo>
                  <a:pt x="734" y="2931"/>
                </a:lnTo>
                <a:lnTo>
                  <a:pt x="736" y="2914"/>
                </a:lnTo>
                <a:lnTo>
                  <a:pt x="736" y="2858"/>
                </a:lnTo>
                <a:lnTo>
                  <a:pt x="744" y="2721"/>
                </a:lnTo>
                <a:lnTo>
                  <a:pt x="750" y="2600"/>
                </a:lnTo>
                <a:lnTo>
                  <a:pt x="755" y="2540"/>
                </a:lnTo>
                <a:lnTo>
                  <a:pt x="761" y="2479"/>
                </a:lnTo>
                <a:lnTo>
                  <a:pt x="753" y="2472"/>
                </a:lnTo>
                <a:lnTo>
                  <a:pt x="741" y="2462"/>
                </a:lnTo>
                <a:lnTo>
                  <a:pt x="725" y="2447"/>
                </a:lnTo>
                <a:lnTo>
                  <a:pt x="706" y="2431"/>
                </a:lnTo>
                <a:lnTo>
                  <a:pt x="685" y="2416"/>
                </a:lnTo>
                <a:lnTo>
                  <a:pt x="665" y="2398"/>
                </a:lnTo>
                <a:lnTo>
                  <a:pt x="643" y="2382"/>
                </a:lnTo>
                <a:lnTo>
                  <a:pt x="624" y="2366"/>
                </a:lnTo>
                <a:lnTo>
                  <a:pt x="606" y="2353"/>
                </a:lnTo>
                <a:lnTo>
                  <a:pt x="593" y="2341"/>
                </a:lnTo>
                <a:lnTo>
                  <a:pt x="582" y="2333"/>
                </a:lnTo>
                <a:lnTo>
                  <a:pt x="578" y="2331"/>
                </a:lnTo>
                <a:lnTo>
                  <a:pt x="554" y="2316"/>
                </a:lnTo>
                <a:lnTo>
                  <a:pt x="531" y="2307"/>
                </a:lnTo>
                <a:lnTo>
                  <a:pt x="504" y="2304"/>
                </a:lnTo>
                <a:lnTo>
                  <a:pt x="476" y="2305"/>
                </a:lnTo>
                <a:lnTo>
                  <a:pt x="408" y="2317"/>
                </a:lnTo>
                <a:lnTo>
                  <a:pt x="342" y="2332"/>
                </a:lnTo>
                <a:lnTo>
                  <a:pt x="307" y="2339"/>
                </a:lnTo>
                <a:lnTo>
                  <a:pt x="273" y="2347"/>
                </a:lnTo>
                <a:lnTo>
                  <a:pt x="255" y="2351"/>
                </a:lnTo>
                <a:lnTo>
                  <a:pt x="234" y="2354"/>
                </a:lnTo>
                <a:lnTo>
                  <a:pt x="217" y="2360"/>
                </a:lnTo>
                <a:lnTo>
                  <a:pt x="200" y="2369"/>
                </a:lnTo>
                <a:lnTo>
                  <a:pt x="193" y="2378"/>
                </a:lnTo>
                <a:lnTo>
                  <a:pt x="189" y="2387"/>
                </a:lnTo>
                <a:lnTo>
                  <a:pt x="186" y="2395"/>
                </a:lnTo>
                <a:lnTo>
                  <a:pt x="181" y="2406"/>
                </a:lnTo>
                <a:lnTo>
                  <a:pt x="171" y="2423"/>
                </a:lnTo>
                <a:lnTo>
                  <a:pt x="156" y="2437"/>
                </a:lnTo>
                <a:lnTo>
                  <a:pt x="139" y="2448"/>
                </a:lnTo>
                <a:lnTo>
                  <a:pt x="116" y="2457"/>
                </a:lnTo>
                <a:lnTo>
                  <a:pt x="94" y="2459"/>
                </a:lnTo>
                <a:lnTo>
                  <a:pt x="72" y="2454"/>
                </a:lnTo>
                <a:lnTo>
                  <a:pt x="53" y="2444"/>
                </a:lnTo>
                <a:lnTo>
                  <a:pt x="34" y="2429"/>
                </a:lnTo>
                <a:lnTo>
                  <a:pt x="28" y="2420"/>
                </a:lnTo>
                <a:lnTo>
                  <a:pt x="21" y="2412"/>
                </a:lnTo>
                <a:lnTo>
                  <a:pt x="13" y="2404"/>
                </a:lnTo>
                <a:lnTo>
                  <a:pt x="3" y="2400"/>
                </a:lnTo>
                <a:lnTo>
                  <a:pt x="0" y="2397"/>
                </a:lnTo>
                <a:lnTo>
                  <a:pt x="0" y="2390"/>
                </a:lnTo>
                <a:lnTo>
                  <a:pt x="3" y="2379"/>
                </a:lnTo>
                <a:lnTo>
                  <a:pt x="12" y="2356"/>
                </a:lnTo>
                <a:lnTo>
                  <a:pt x="25" y="2329"/>
                </a:lnTo>
                <a:lnTo>
                  <a:pt x="35" y="2317"/>
                </a:lnTo>
                <a:lnTo>
                  <a:pt x="50" y="2307"/>
                </a:lnTo>
                <a:lnTo>
                  <a:pt x="66" y="2298"/>
                </a:lnTo>
                <a:lnTo>
                  <a:pt x="85" y="2292"/>
                </a:lnTo>
                <a:lnTo>
                  <a:pt x="108" y="2289"/>
                </a:lnTo>
                <a:lnTo>
                  <a:pt x="130" y="2291"/>
                </a:lnTo>
                <a:lnTo>
                  <a:pt x="142" y="2297"/>
                </a:lnTo>
                <a:lnTo>
                  <a:pt x="152" y="2304"/>
                </a:lnTo>
                <a:lnTo>
                  <a:pt x="162" y="2313"/>
                </a:lnTo>
                <a:lnTo>
                  <a:pt x="172" y="2319"/>
                </a:lnTo>
                <a:lnTo>
                  <a:pt x="177" y="2320"/>
                </a:lnTo>
                <a:lnTo>
                  <a:pt x="189" y="2320"/>
                </a:lnTo>
                <a:lnTo>
                  <a:pt x="193" y="2322"/>
                </a:lnTo>
                <a:lnTo>
                  <a:pt x="196" y="2323"/>
                </a:lnTo>
                <a:lnTo>
                  <a:pt x="199" y="2326"/>
                </a:lnTo>
                <a:lnTo>
                  <a:pt x="202" y="2328"/>
                </a:lnTo>
                <a:lnTo>
                  <a:pt x="203" y="2331"/>
                </a:lnTo>
                <a:lnTo>
                  <a:pt x="206" y="2332"/>
                </a:lnTo>
                <a:lnTo>
                  <a:pt x="211" y="2332"/>
                </a:lnTo>
                <a:lnTo>
                  <a:pt x="242" y="2329"/>
                </a:lnTo>
                <a:lnTo>
                  <a:pt x="274" y="2325"/>
                </a:lnTo>
                <a:lnTo>
                  <a:pt x="327" y="2316"/>
                </a:lnTo>
                <a:lnTo>
                  <a:pt x="382" y="2307"/>
                </a:lnTo>
                <a:lnTo>
                  <a:pt x="432" y="2295"/>
                </a:lnTo>
                <a:lnTo>
                  <a:pt x="451" y="2291"/>
                </a:lnTo>
                <a:lnTo>
                  <a:pt x="469" y="2288"/>
                </a:lnTo>
                <a:lnTo>
                  <a:pt x="485" y="2283"/>
                </a:lnTo>
                <a:lnTo>
                  <a:pt x="498" y="2279"/>
                </a:lnTo>
                <a:lnTo>
                  <a:pt x="507" y="2273"/>
                </a:lnTo>
                <a:lnTo>
                  <a:pt x="509" y="2266"/>
                </a:lnTo>
                <a:lnTo>
                  <a:pt x="504" y="2251"/>
                </a:lnTo>
                <a:lnTo>
                  <a:pt x="489" y="2221"/>
                </a:lnTo>
                <a:lnTo>
                  <a:pt x="472" y="2189"/>
                </a:lnTo>
                <a:lnTo>
                  <a:pt x="453" y="2157"/>
                </a:lnTo>
                <a:lnTo>
                  <a:pt x="417" y="2102"/>
                </a:lnTo>
                <a:lnTo>
                  <a:pt x="380" y="2047"/>
                </a:lnTo>
                <a:lnTo>
                  <a:pt x="317" y="2030"/>
                </a:lnTo>
                <a:lnTo>
                  <a:pt x="254" y="2014"/>
                </a:lnTo>
                <a:lnTo>
                  <a:pt x="236" y="2009"/>
                </a:lnTo>
                <a:lnTo>
                  <a:pt x="215" y="2003"/>
                </a:lnTo>
                <a:lnTo>
                  <a:pt x="193" y="1999"/>
                </a:lnTo>
                <a:lnTo>
                  <a:pt x="171" y="1996"/>
                </a:lnTo>
                <a:lnTo>
                  <a:pt x="150" y="1999"/>
                </a:lnTo>
                <a:lnTo>
                  <a:pt x="131" y="2006"/>
                </a:lnTo>
                <a:lnTo>
                  <a:pt x="109" y="2016"/>
                </a:lnTo>
                <a:lnTo>
                  <a:pt x="85" y="2021"/>
                </a:lnTo>
                <a:lnTo>
                  <a:pt x="62" y="2019"/>
                </a:lnTo>
                <a:lnTo>
                  <a:pt x="40" y="2014"/>
                </a:lnTo>
                <a:lnTo>
                  <a:pt x="22" y="2002"/>
                </a:lnTo>
                <a:lnTo>
                  <a:pt x="12" y="1987"/>
                </a:lnTo>
                <a:lnTo>
                  <a:pt x="7" y="1966"/>
                </a:lnTo>
                <a:lnTo>
                  <a:pt x="6" y="1946"/>
                </a:lnTo>
                <a:lnTo>
                  <a:pt x="12" y="1924"/>
                </a:lnTo>
                <a:lnTo>
                  <a:pt x="21" y="1904"/>
                </a:lnTo>
                <a:lnTo>
                  <a:pt x="35" y="1888"/>
                </a:lnTo>
                <a:lnTo>
                  <a:pt x="56" y="1878"/>
                </a:lnTo>
                <a:lnTo>
                  <a:pt x="80" y="1873"/>
                </a:lnTo>
                <a:lnTo>
                  <a:pt x="105" y="1876"/>
                </a:lnTo>
                <a:lnTo>
                  <a:pt x="127" y="1884"/>
                </a:lnTo>
                <a:lnTo>
                  <a:pt x="144" y="1896"/>
                </a:lnTo>
                <a:lnTo>
                  <a:pt x="155" y="1907"/>
                </a:lnTo>
                <a:lnTo>
                  <a:pt x="172" y="1947"/>
                </a:lnTo>
                <a:lnTo>
                  <a:pt x="183" y="1960"/>
                </a:lnTo>
                <a:lnTo>
                  <a:pt x="196" y="1969"/>
                </a:lnTo>
                <a:lnTo>
                  <a:pt x="211" y="1975"/>
                </a:lnTo>
                <a:lnTo>
                  <a:pt x="227" y="1981"/>
                </a:lnTo>
                <a:lnTo>
                  <a:pt x="295" y="2003"/>
                </a:lnTo>
                <a:lnTo>
                  <a:pt x="363" y="2024"/>
                </a:lnTo>
                <a:lnTo>
                  <a:pt x="351" y="2009"/>
                </a:lnTo>
                <a:lnTo>
                  <a:pt x="338" y="1996"/>
                </a:lnTo>
                <a:lnTo>
                  <a:pt x="326" y="1988"/>
                </a:lnTo>
                <a:lnTo>
                  <a:pt x="313" y="1983"/>
                </a:lnTo>
                <a:lnTo>
                  <a:pt x="298" y="1980"/>
                </a:lnTo>
                <a:lnTo>
                  <a:pt x="284" y="1974"/>
                </a:lnTo>
                <a:lnTo>
                  <a:pt x="267" y="1963"/>
                </a:lnTo>
                <a:lnTo>
                  <a:pt x="254" y="1950"/>
                </a:lnTo>
                <a:lnTo>
                  <a:pt x="246" y="1934"/>
                </a:lnTo>
                <a:lnTo>
                  <a:pt x="243" y="1916"/>
                </a:lnTo>
                <a:lnTo>
                  <a:pt x="245" y="1897"/>
                </a:lnTo>
                <a:lnTo>
                  <a:pt x="254" y="1878"/>
                </a:lnTo>
                <a:lnTo>
                  <a:pt x="258" y="1872"/>
                </a:lnTo>
                <a:lnTo>
                  <a:pt x="267" y="1857"/>
                </a:lnTo>
                <a:lnTo>
                  <a:pt x="270" y="1854"/>
                </a:lnTo>
                <a:lnTo>
                  <a:pt x="277" y="1850"/>
                </a:lnTo>
                <a:lnTo>
                  <a:pt x="284" y="1847"/>
                </a:lnTo>
                <a:lnTo>
                  <a:pt x="290" y="1845"/>
                </a:lnTo>
                <a:lnTo>
                  <a:pt x="305" y="1844"/>
                </a:lnTo>
                <a:lnTo>
                  <a:pt x="321" y="1843"/>
                </a:lnTo>
                <a:lnTo>
                  <a:pt x="342" y="1848"/>
                </a:lnTo>
                <a:lnTo>
                  <a:pt x="357" y="1859"/>
                </a:lnTo>
                <a:lnTo>
                  <a:pt x="370" y="1872"/>
                </a:lnTo>
                <a:lnTo>
                  <a:pt x="377" y="1890"/>
                </a:lnTo>
                <a:lnTo>
                  <a:pt x="382" y="1909"/>
                </a:lnTo>
                <a:lnTo>
                  <a:pt x="383" y="1929"/>
                </a:lnTo>
                <a:lnTo>
                  <a:pt x="380" y="1947"/>
                </a:lnTo>
                <a:lnTo>
                  <a:pt x="376" y="1966"/>
                </a:lnTo>
                <a:lnTo>
                  <a:pt x="374" y="1984"/>
                </a:lnTo>
                <a:lnTo>
                  <a:pt x="382" y="2002"/>
                </a:lnTo>
                <a:lnTo>
                  <a:pt x="391" y="2018"/>
                </a:lnTo>
                <a:lnTo>
                  <a:pt x="401" y="2036"/>
                </a:lnTo>
                <a:lnTo>
                  <a:pt x="461" y="2050"/>
                </a:lnTo>
                <a:lnTo>
                  <a:pt x="519" y="2068"/>
                </a:lnTo>
                <a:lnTo>
                  <a:pt x="523" y="2070"/>
                </a:lnTo>
                <a:lnTo>
                  <a:pt x="532" y="2071"/>
                </a:lnTo>
                <a:lnTo>
                  <a:pt x="542" y="2073"/>
                </a:lnTo>
                <a:lnTo>
                  <a:pt x="551" y="2073"/>
                </a:lnTo>
                <a:lnTo>
                  <a:pt x="559" y="2071"/>
                </a:lnTo>
                <a:lnTo>
                  <a:pt x="559" y="2068"/>
                </a:lnTo>
                <a:lnTo>
                  <a:pt x="520" y="2012"/>
                </a:lnTo>
                <a:lnTo>
                  <a:pt x="481" y="1950"/>
                </a:lnTo>
                <a:lnTo>
                  <a:pt x="436" y="1888"/>
                </a:lnTo>
                <a:lnTo>
                  <a:pt x="430" y="1878"/>
                </a:lnTo>
                <a:lnTo>
                  <a:pt x="422" y="1865"/>
                </a:lnTo>
                <a:lnTo>
                  <a:pt x="411" y="1848"/>
                </a:lnTo>
                <a:lnTo>
                  <a:pt x="401" y="1834"/>
                </a:lnTo>
                <a:lnTo>
                  <a:pt x="389" y="1819"/>
                </a:lnTo>
                <a:lnTo>
                  <a:pt x="380" y="1809"/>
                </a:lnTo>
                <a:lnTo>
                  <a:pt x="373" y="1803"/>
                </a:lnTo>
                <a:lnTo>
                  <a:pt x="355" y="1800"/>
                </a:lnTo>
                <a:lnTo>
                  <a:pt x="338" y="1798"/>
                </a:lnTo>
                <a:lnTo>
                  <a:pt x="320" y="1800"/>
                </a:lnTo>
                <a:lnTo>
                  <a:pt x="302" y="1797"/>
                </a:lnTo>
                <a:lnTo>
                  <a:pt x="284" y="1791"/>
                </a:lnTo>
                <a:lnTo>
                  <a:pt x="268" y="1779"/>
                </a:lnTo>
                <a:lnTo>
                  <a:pt x="255" y="1764"/>
                </a:lnTo>
                <a:lnTo>
                  <a:pt x="248" y="1747"/>
                </a:lnTo>
                <a:lnTo>
                  <a:pt x="243" y="1729"/>
                </a:lnTo>
                <a:lnTo>
                  <a:pt x="243" y="1708"/>
                </a:lnTo>
                <a:lnTo>
                  <a:pt x="249" y="1688"/>
                </a:lnTo>
                <a:lnTo>
                  <a:pt x="259" y="1671"/>
                </a:lnTo>
                <a:lnTo>
                  <a:pt x="276" y="1657"/>
                </a:lnTo>
                <a:lnTo>
                  <a:pt x="293" y="1645"/>
                </a:lnTo>
                <a:lnTo>
                  <a:pt x="313" y="1636"/>
                </a:lnTo>
                <a:lnTo>
                  <a:pt x="333" y="1632"/>
                </a:lnTo>
                <a:lnTo>
                  <a:pt x="352" y="1629"/>
                </a:lnTo>
                <a:lnTo>
                  <a:pt x="370" y="1630"/>
                </a:lnTo>
                <a:lnTo>
                  <a:pt x="383" y="1635"/>
                </a:lnTo>
                <a:lnTo>
                  <a:pt x="404" y="1649"/>
                </a:lnTo>
                <a:lnTo>
                  <a:pt x="419" y="1669"/>
                </a:lnTo>
                <a:lnTo>
                  <a:pt x="426" y="1692"/>
                </a:lnTo>
                <a:lnTo>
                  <a:pt x="427" y="1716"/>
                </a:lnTo>
                <a:lnTo>
                  <a:pt x="425" y="1728"/>
                </a:lnTo>
                <a:lnTo>
                  <a:pt x="419" y="1741"/>
                </a:lnTo>
                <a:lnTo>
                  <a:pt x="411" y="1756"/>
                </a:lnTo>
                <a:lnTo>
                  <a:pt x="407" y="1769"/>
                </a:lnTo>
                <a:lnTo>
                  <a:pt x="404" y="1782"/>
                </a:lnTo>
                <a:lnTo>
                  <a:pt x="405" y="1794"/>
                </a:lnTo>
                <a:lnTo>
                  <a:pt x="408" y="1800"/>
                </a:lnTo>
                <a:lnTo>
                  <a:pt x="414" y="1810"/>
                </a:lnTo>
                <a:lnTo>
                  <a:pt x="422" y="1822"/>
                </a:lnTo>
                <a:lnTo>
                  <a:pt x="430" y="1837"/>
                </a:lnTo>
                <a:lnTo>
                  <a:pt x="439" y="1850"/>
                </a:lnTo>
                <a:lnTo>
                  <a:pt x="448" y="1860"/>
                </a:lnTo>
                <a:lnTo>
                  <a:pt x="454" y="1869"/>
                </a:lnTo>
                <a:lnTo>
                  <a:pt x="458" y="1871"/>
                </a:lnTo>
                <a:lnTo>
                  <a:pt x="463" y="1866"/>
                </a:lnTo>
                <a:lnTo>
                  <a:pt x="467" y="1857"/>
                </a:lnTo>
                <a:lnTo>
                  <a:pt x="473" y="1848"/>
                </a:lnTo>
                <a:lnTo>
                  <a:pt x="478" y="1843"/>
                </a:lnTo>
                <a:lnTo>
                  <a:pt x="485" y="1837"/>
                </a:lnTo>
                <a:lnTo>
                  <a:pt x="494" y="1829"/>
                </a:lnTo>
                <a:lnTo>
                  <a:pt x="506" y="1820"/>
                </a:lnTo>
                <a:lnTo>
                  <a:pt x="514" y="1814"/>
                </a:lnTo>
                <a:lnTo>
                  <a:pt x="522" y="1812"/>
                </a:lnTo>
                <a:lnTo>
                  <a:pt x="540" y="1810"/>
                </a:lnTo>
                <a:lnTo>
                  <a:pt x="557" y="1807"/>
                </a:lnTo>
                <a:lnTo>
                  <a:pt x="575" y="1806"/>
                </a:lnTo>
                <a:lnTo>
                  <a:pt x="593" y="1807"/>
                </a:lnTo>
                <a:lnTo>
                  <a:pt x="597" y="1809"/>
                </a:lnTo>
                <a:lnTo>
                  <a:pt x="612" y="1814"/>
                </a:lnTo>
                <a:lnTo>
                  <a:pt x="616" y="1814"/>
                </a:lnTo>
                <a:lnTo>
                  <a:pt x="621" y="1807"/>
                </a:lnTo>
                <a:lnTo>
                  <a:pt x="622" y="1794"/>
                </a:lnTo>
                <a:lnTo>
                  <a:pt x="624" y="1779"/>
                </a:lnTo>
                <a:lnTo>
                  <a:pt x="624" y="1756"/>
                </a:lnTo>
                <a:lnTo>
                  <a:pt x="625" y="1735"/>
                </a:lnTo>
                <a:lnTo>
                  <a:pt x="625" y="1714"/>
                </a:lnTo>
                <a:lnTo>
                  <a:pt x="622" y="1694"/>
                </a:lnTo>
                <a:lnTo>
                  <a:pt x="616" y="1680"/>
                </a:lnTo>
                <a:lnTo>
                  <a:pt x="607" y="1671"/>
                </a:lnTo>
                <a:lnTo>
                  <a:pt x="587" y="1654"/>
                </a:lnTo>
                <a:lnTo>
                  <a:pt x="573" y="1638"/>
                </a:lnTo>
                <a:lnTo>
                  <a:pt x="565" y="1618"/>
                </a:lnTo>
                <a:lnTo>
                  <a:pt x="563" y="1596"/>
                </a:lnTo>
                <a:lnTo>
                  <a:pt x="566" y="1580"/>
                </a:lnTo>
                <a:lnTo>
                  <a:pt x="575" y="1562"/>
                </a:lnTo>
                <a:lnTo>
                  <a:pt x="588" y="1546"/>
                </a:lnTo>
                <a:lnTo>
                  <a:pt x="604" y="1530"/>
                </a:lnTo>
                <a:lnTo>
                  <a:pt x="624" y="1518"/>
                </a:lnTo>
                <a:lnTo>
                  <a:pt x="644" y="1512"/>
                </a:lnTo>
                <a:lnTo>
                  <a:pt x="668" y="1512"/>
                </a:lnTo>
                <a:lnTo>
                  <a:pt x="691" y="1521"/>
                </a:lnTo>
                <a:lnTo>
                  <a:pt x="708" y="1533"/>
                </a:lnTo>
                <a:lnTo>
                  <a:pt x="721" y="1545"/>
                </a:lnTo>
                <a:lnTo>
                  <a:pt x="731" y="1559"/>
                </a:lnTo>
                <a:lnTo>
                  <a:pt x="737" y="1576"/>
                </a:lnTo>
                <a:lnTo>
                  <a:pt x="737" y="1595"/>
                </a:lnTo>
                <a:lnTo>
                  <a:pt x="731" y="1615"/>
                </a:lnTo>
                <a:lnTo>
                  <a:pt x="722" y="1632"/>
                </a:lnTo>
                <a:lnTo>
                  <a:pt x="709" y="1646"/>
                </a:lnTo>
                <a:lnTo>
                  <a:pt x="696" y="1660"/>
                </a:lnTo>
                <a:lnTo>
                  <a:pt x="681" y="1671"/>
                </a:lnTo>
                <a:lnTo>
                  <a:pt x="669" y="1686"/>
                </a:lnTo>
                <a:lnTo>
                  <a:pt x="660" y="1704"/>
                </a:lnTo>
                <a:lnTo>
                  <a:pt x="650" y="1747"/>
                </a:lnTo>
                <a:lnTo>
                  <a:pt x="644" y="1791"/>
                </a:lnTo>
                <a:lnTo>
                  <a:pt x="640" y="1834"/>
                </a:lnTo>
                <a:lnTo>
                  <a:pt x="640" y="1851"/>
                </a:lnTo>
                <a:lnTo>
                  <a:pt x="644" y="1868"/>
                </a:lnTo>
                <a:lnTo>
                  <a:pt x="647" y="1885"/>
                </a:lnTo>
                <a:lnTo>
                  <a:pt x="644" y="1900"/>
                </a:lnTo>
                <a:lnTo>
                  <a:pt x="635" y="1929"/>
                </a:lnTo>
                <a:lnTo>
                  <a:pt x="632" y="1944"/>
                </a:lnTo>
                <a:lnTo>
                  <a:pt x="635" y="1958"/>
                </a:lnTo>
                <a:lnTo>
                  <a:pt x="643" y="1971"/>
                </a:lnTo>
                <a:lnTo>
                  <a:pt x="652" y="1981"/>
                </a:lnTo>
                <a:lnTo>
                  <a:pt x="660" y="1993"/>
                </a:lnTo>
                <a:lnTo>
                  <a:pt x="680" y="2019"/>
                </a:lnTo>
                <a:lnTo>
                  <a:pt x="699" y="2047"/>
                </a:lnTo>
                <a:lnTo>
                  <a:pt x="746" y="2106"/>
                </a:lnTo>
                <a:lnTo>
                  <a:pt x="796" y="2164"/>
                </a:lnTo>
                <a:lnTo>
                  <a:pt x="800" y="2171"/>
                </a:lnTo>
                <a:lnTo>
                  <a:pt x="809" y="2180"/>
                </a:lnTo>
                <a:lnTo>
                  <a:pt x="818" y="2190"/>
                </a:lnTo>
                <a:lnTo>
                  <a:pt x="827" y="2199"/>
                </a:lnTo>
                <a:lnTo>
                  <a:pt x="836" y="2202"/>
                </a:lnTo>
                <a:lnTo>
                  <a:pt x="843" y="2198"/>
                </a:lnTo>
                <a:lnTo>
                  <a:pt x="852" y="2190"/>
                </a:lnTo>
                <a:lnTo>
                  <a:pt x="859" y="2180"/>
                </a:lnTo>
                <a:lnTo>
                  <a:pt x="867" y="2171"/>
                </a:lnTo>
                <a:lnTo>
                  <a:pt x="871" y="2165"/>
                </a:lnTo>
                <a:lnTo>
                  <a:pt x="889" y="2140"/>
                </a:lnTo>
                <a:lnTo>
                  <a:pt x="899" y="2117"/>
                </a:lnTo>
                <a:lnTo>
                  <a:pt x="904" y="2090"/>
                </a:lnTo>
                <a:lnTo>
                  <a:pt x="902" y="2061"/>
                </a:lnTo>
                <a:lnTo>
                  <a:pt x="895" y="2016"/>
                </a:lnTo>
                <a:lnTo>
                  <a:pt x="886" y="1972"/>
                </a:lnTo>
                <a:lnTo>
                  <a:pt x="876" y="1928"/>
                </a:lnTo>
                <a:lnTo>
                  <a:pt x="861" y="1857"/>
                </a:lnTo>
                <a:lnTo>
                  <a:pt x="858" y="1843"/>
                </a:lnTo>
                <a:lnTo>
                  <a:pt x="856" y="1828"/>
                </a:lnTo>
                <a:lnTo>
                  <a:pt x="853" y="1812"/>
                </a:lnTo>
                <a:lnTo>
                  <a:pt x="848" y="1798"/>
                </a:lnTo>
                <a:lnTo>
                  <a:pt x="839" y="1786"/>
                </a:lnTo>
                <a:lnTo>
                  <a:pt x="830" y="1779"/>
                </a:lnTo>
                <a:lnTo>
                  <a:pt x="821" y="1775"/>
                </a:lnTo>
                <a:lnTo>
                  <a:pt x="811" y="1772"/>
                </a:lnTo>
                <a:lnTo>
                  <a:pt x="799" y="1767"/>
                </a:lnTo>
                <a:lnTo>
                  <a:pt x="778" y="1757"/>
                </a:lnTo>
                <a:lnTo>
                  <a:pt x="764" y="1742"/>
                </a:lnTo>
                <a:lnTo>
                  <a:pt x="752" y="1725"/>
                </a:lnTo>
                <a:lnTo>
                  <a:pt x="743" y="1702"/>
                </a:lnTo>
                <a:lnTo>
                  <a:pt x="743" y="1680"/>
                </a:lnTo>
                <a:lnTo>
                  <a:pt x="747" y="1660"/>
                </a:lnTo>
                <a:lnTo>
                  <a:pt x="759" y="1639"/>
                </a:lnTo>
                <a:lnTo>
                  <a:pt x="777" y="1620"/>
                </a:lnTo>
                <a:lnTo>
                  <a:pt x="784" y="1614"/>
                </a:lnTo>
                <a:lnTo>
                  <a:pt x="796" y="1607"/>
                </a:lnTo>
                <a:lnTo>
                  <a:pt x="812" y="1599"/>
                </a:lnTo>
                <a:lnTo>
                  <a:pt x="830" y="1595"/>
                </a:lnTo>
                <a:lnTo>
                  <a:pt x="851" y="1593"/>
                </a:lnTo>
                <a:lnTo>
                  <a:pt x="870" y="1596"/>
                </a:lnTo>
                <a:lnTo>
                  <a:pt x="890" y="1607"/>
                </a:lnTo>
                <a:lnTo>
                  <a:pt x="910" y="1626"/>
                </a:lnTo>
                <a:lnTo>
                  <a:pt x="924" y="1648"/>
                </a:lnTo>
                <a:lnTo>
                  <a:pt x="930" y="1667"/>
                </a:lnTo>
                <a:lnTo>
                  <a:pt x="933" y="1689"/>
                </a:lnTo>
                <a:lnTo>
                  <a:pt x="930" y="1711"/>
                </a:lnTo>
                <a:lnTo>
                  <a:pt x="923" y="1723"/>
                </a:lnTo>
                <a:lnTo>
                  <a:pt x="914" y="1733"/>
                </a:lnTo>
                <a:lnTo>
                  <a:pt x="904" y="1744"/>
                </a:lnTo>
                <a:lnTo>
                  <a:pt x="896" y="1756"/>
                </a:lnTo>
                <a:lnTo>
                  <a:pt x="895" y="1760"/>
                </a:lnTo>
                <a:lnTo>
                  <a:pt x="895" y="1772"/>
                </a:lnTo>
                <a:lnTo>
                  <a:pt x="893" y="1776"/>
                </a:lnTo>
                <a:lnTo>
                  <a:pt x="890" y="1779"/>
                </a:lnTo>
                <a:lnTo>
                  <a:pt x="889" y="1782"/>
                </a:lnTo>
                <a:lnTo>
                  <a:pt x="883" y="1788"/>
                </a:lnTo>
                <a:lnTo>
                  <a:pt x="881" y="1791"/>
                </a:lnTo>
                <a:lnTo>
                  <a:pt x="881" y="1816"/>
                </a:lnTo>
                <a:lnTo>
                  <a:pt x="884" y="1838"/>
                </a:lnTo>
                <a:lnTo>
                  <a:pt x="887" y="1859"/>
                </a:lnTo>
                <a:lnTo>
                  <a:pt x="895" y="1912"/>
                </a:lnTo>
                <a:lnTo>
                  <a:pt x="904" y="1966"/>
                </a:lnTo>
                <a:lnTo>
                  <a:pt x="915" y="2016"/>
                </a:lnTo>
                <a:lnTo>
                  <a:pt x="918" y="2036"/>
                </a:lnTo>
                <a:lnTo>
                  <a:pt x="923" y="2053"/>
                </a:lnTo>
                <a:lnTo>
                  <a:pt x="926" y="2070"/>
                </a:lnTo>
                <a:lnTo>
                  <a:pt x="932" y="2083"/>
                </a:lnTo>
                <a:lnTo>
                  <a:pt x="938" y="2092"/>
                </a:lnTo>
                <a:lnTo>
                  <a:pt x="945" y="2093"/>
                </a:lnTo>
                <a:lnTo>
                  <a:pt x="963" y="2089"/>
                </a:lnTo>
                <a:lnTo>
                  <a:pt x="980" y="2080"/>
                </a:lnTo>
                <a:lnTo>
                  <a:pt x="996" y="2073"/>
                </a:lnTo>
                <a:lnTo>
                  <a:pt x="1033" y="2053"/>
                </a:lnTo>
                <a:lnTo>
                  <a:pt x="1070" y="2033"/>
                </a:lnTo>
                <a:lnTo>
                  <a:pt x="1125" y="2000"/>
                </a:lnTo>
                <a:lnTo>
                  <a:pt x="1176" y="1968"/>
                </a:lnTo>
                <a:lnTo>
                  <a:pt x="1191" y="1866"/>
                </a:lnTo>
                <a:lnTo>
                  <a:pt x="1232" y="1624"/>
                </a:lnTo>
                <a:lnTo>
                  <a:pt x="1277" y="1382"/>
                </a:lnTo>
                <a:lnTo>
                  <a:pt x="1281" y="1359"/>
                </a:lnTo>
                <a:lnTo>
                  <a:pt x="1287" y="1329"/>
                </a:lnTo>
                <a:lnTo>
                  <a:pt x="1293" y="1297"/>
                </a:lnTo>
                <a:lnTo>
                  <a:pt x="1299" y="1263"/>
                </a:lnTo>
                <a:lnTo>
                  <a:pt x="1303" y="1229"/>
                </a:lnTo>
                <a:lnTo>
                  <a:pt x="1306" y="1195"/>
                </a:lnTo>
                <a:lnTo>
                  <a:pt x="1306" y="1164"/>
                </a:lnTo>
                <a:lnTo>
                  <a:pt x="1305" y="1138"/>
                </a:lnTo>
                <a:lnTo>
                  <a:pt x="1299" y="1117"/>
                </a:lnTo>
                <a:lnTo>
                  <a:pt x="1290" y="1096"/>
                </a:lnTo>
                <a:lnTo>
                  <a:pt x="1279" y="1077"/>
                </a:lnTo>
                <a:lnTo>
                  <a:pt x="1268" y="1060"/>
                </a:lnTo>
                <a:lnTo>
                  <a:pt x="1254" y="1045"/>
                </a:lnTo>
                <a:lnTo>
                  <a:pt x="1237" y="1033"/>
                </a:lnTo>
                <a:lnTo>
                  <a:pt x="1216" y="1024"/>
                </a:lnTo>
                <a:lnTo>
                  <a:pt x="1185" y="1015"/>
                </a:lnTo>
                <a:lnTo>
                  <a:pt x="1154" y="1004"/>
                </a:lnTo>
                <a:lnTo>
                  <a:pt x="1145" y="1001"/>
                </a:lnTo>
                <a:lnTo>
                  <a:pt x="1129" y="998"/>
                </a:lnTo>
                <a:lnTo>
                  <a:pt x="1106" y="992"/>
                </a:lnTo>
                <a:lnTo>
                  <a:pt x="1078" y="986"/>
                </a:lnTo>
                <a:lnTo>
                  <a:pt x="1045" y="980"/>
                </a:lnTo>
                <a:lnTo>
                  <a:pt x="1008" y="973"/>
                </a:lnTo>
                <a:lnTo>
                  <a:pt x="970" y="965"/>
                </a:lnTo>
                <a:lnTo>
                  <a:pt x="930" y="958"/>
                </a:lnTo>
                <a:lnTo>
                  <a:pt x="853" y="943"/>
                </a:lnTo>
                <a:lnTo>
                  <a:pt x="817" y="936"/>
                </a:lnTo>
                <a:lnTo>
                  <a:pt x="784" y="930"/>
                </a:lnTo>
                <a:lnTo>
                  <a:pt x="756" y="924"/>
                </a:lnTo>
                <a:lnTo>
                  <a:pt x="733" y="920"/>
                </a:lnTo>
                <a:lnTo>
                  <a:pt x="716" y="917"/>
                </a:lnTo>
                <a:lnTo>
                  <a:pt x="708" y="915"/>
                </a:lnTo>
                <a:lnTo>
                  <a:pt x="678" y="908"/>
                </a:lnTo>
                <a:lnTo>
                  <a:pt x="650" y="896"/>
                </a:lnTo>
                <a:lnTo>
                  <a:pt x="621" y="886"/>
                </a:lnTo>
                <a:lnTo>
                  <a:pt x="584" y="869"/>
                </a:lnTo>
                <a:lnTo>
                  <a:pt x="547" y="846"/>
                </a:lnTo>
                <a:lnTo>
                  <a:pt x="513" y="819"/>
                </a:lnTo>
                <a:lnTo>
                  <a:pt x="483" y="791"/>
                </a:lnTo>
                <a:lnTo>
                  <a:pt x="453" y="760"/>
                </a:lnTo>
                <a:lnTo>
                  <a:pt x="420" y="731"/>
                </a:lnTo>
                <a:lnTo>
                  <a:pt x="386" y="703"/>
                </a:lnTo>
                <a:lnTo>
                  <a:pt x="349" y="679"/>
                </a:lnTo>
                <a:lnTo>
                  <a:pt x="311" y="656"/>
                </a:lnTo>
                <a:lnTo>
                  <a:pt x="274" y="629"/>
                </a:lnTo>
                <a:lnTo>
                  <a:pt x="276" y="626"/>
                </a:lnTo>
                <a:lnTo>
                  <a:pt x="283" y="620"/>
                </a:lnTo>
                <a:lnTo>
                  <a:pt x="296" y="613"/>
                </a:lnTo>
                <a:lnTo>
                  <a:pt x="313" y="604"/>
                </a:lnTo>
                <a:lnTo>
                  <a:pt x="332" y="595"/>
                </a:lnTo>
                <a:lnTo>
                  <a:pt x="376" y="580"/>
                </a:lnTo>
                <a:lnTo>
                  <a:pt x="399" y="576"/>
                </a:lnTo>
                <a:lnTo>
                  <a:pt x="422" y="575"/>
                </a:lnTo>
                <a:lnTo>
                  <a:pt x="450" y="576"/>
                </a:lnTo>
                <a:lnTo>
                  <a:pt x="482" y="579"/>
                </a:lnTo>
                <a:lnTo>
                  <a:pt x="516" y="583"/>
                </a:lnTo>
                <a:lnTo>
                  <a:pt x="551" y="588"/>
                </a:lnTo>
                <a:lnTo>
                  <a:pt x="587" y="594"/>
                </a:lnTo>
                <a:lnTo>
                  <a:pt x="618" y="600"/>
                </a:lnTo>
                <a:lnTo>
                  <a:pt x="646" y="605"/>
                </a:lnTo>
                <a:lnTo>
                  <a:pt x="668" y="611"/>
                </a:lnTo>
                <a:lnTo>
                  <a:pt x="699" y="623"/>
                </a:lnTo>
                <a:lnTo>
                  <a:pt x="734" y="639"/>
                </a:lnTo>
                <a:lnTo>
                  <a:pt x="772" y="659"/>
                </a:lnTo>
                <a:lnTo>
                  <a:pt x="812" y="682"/>
                </a:lnTo>
                <a:lnTo>
                  <a:pt x="853" y="709"/>
                </a:lnTo>
                <a:lnTo>
                  <a:pt x="898" y="738"/>
                </a:lnTo>
                <a:lnTo>
                  <a:pt x="986" y="800"/>
                </a:lnTo>
                <a:lnTo>
                  <a:pt x="1072" y="865"/>
                </a:lnTo>
                <a:lnTo>
                  <a:pt x="1113" y="897"/>
                </a:lnTo>
                <a:lnTo>
                  <a:pt x="1153" y="928"/>
                </a:lnTo>
                <a:lnTo>
                  <a:pt x="1190" y="958"/>
                </a:lnTo>
                <a:lnTo>
                  <a:pt x="1222" y="984"/>
                </a:lnTo>
                <a:lnTo>
                  <a:pt x="1253" y="1009"/>
                </a:lnTo>
                <a:lnTo>
                  <a:pt x="1278" y="1030"/>
                </a:lnTo>
                <a:lnTo>
                  <a:pt x="1299" y="1048"/>
                </a:lnTo>
                <a:lnTo>
                  <a:pt x="1313" y="1061"/>
                </a:lnTo>
                <a:lnTo>
                  <a:pt x="1300" y="1029"/>
                </a:lnTo>
                <a:lnTo>
                  <a:pt x="1284" y="1001"/>
                </a:lnTo>
                <a:lnTo>
                  <a:pt x="1268" y="971"/>
                </a:lnTo>
                <a:lnTo>
                  <a:pt x="1247" y="943"/>
                </a:lnTo>
                <a:lnTo>
                  <a:pt x="1221" y="918"/>
                </a:lnTo>
                <a:lnTo>
                  <a:pt x="1188" y="894"/>
                </a:lnTo>
                <a:lnTo>
                  <a:pt x="1153" y="871"/>
                </a:lnTo>
                <a:lnTo>
                  <a:pt x="1116" y="847"/>
                </a:lnTo>
                <a:lnTo>
                  <a:pt x="1082" y="825"/>
                </a:lnTo>
                <a:lnTo>
                  <a:pt x="1050" y="803"/>
                </a:lnTo>
                <a:lnTo>
                  <a:pt x="1024" y="781"/>
                </a:lnTo>
                <a:lnTo>
                  <a:pt x="986" y="741"/>
                </a:lnTo>
                <a:lnTo>
                  <a:pt x="952" y="706"/>
                </a:lnTo>
                <a:lnTo>
                  <a:pt x="924" y="673"/>
                </a:lnTo>
                <a:lnTo>
                  <a:pt x="901" y="645"/>
                </a:lnTo>
                <a:lnTo>
                  <a:pt x="880" y="619"/>
                </a:lnTo>
                <a:lnTo>
                  <a:pt x="862" y="594"/>
                </a:lnTo>
                <a:lnTo>
                  <a:pt x="848" y="570"/>
                </a:lnTo>
                <a:lnTo>
                  <a:pt x="833" y="548"/>
                </a:lnTo>
                <a:lnTo>
                  <a:pt x="806" y="504"/>
                </a:lnTo>
                <a:lnTo>
                  <a:pt x="777" y="457"/>
                </a:lnTo>
                <a:lnTo>
                  <a:pt x="759" y="432"/>
                </a:lnTo>
                <a:lnTo>
                  <a:pt x="739" y="404"/>
                </a:lnTo>
                <a:lnTo>
                  <a:pt x="712" y="374"/>
                </a:lnTo>
                <a:lnTo>
                  <a:pt x="684" y="349"/>
                </a:lnTo>
                <a:lnTo>
                  <a:pt x="656" y="330"/>
                </a:lnTo>
                <a:lnTo>
                  <a:pt x="628" y="314"/>
                </a:lnTo>
                <a:lnTo>
                  <a:pt x="600" y="299"/>
                </a:lnTo>
                <a:lnTo>
                  <a:pt x="598" y="296"/>
                </a:lnTo>
                <a:lnTo>
                  <a:pt x="603" y="290"/>
                </a:lnTo>
                <a:lnTo>
                  <a:pt x="616" y="286"/>
                </a:lnTo>
                <a:lnTo>
                  <a:pt x="632" y="280"/>
                </a:lnTo>
                <a:lnTo>
                  <a:pt x="653" y="274"/>
                </a:lnTo>
                <a:lnTo>
                  <a:pt x="675" y="268"/>
                </a:lnTo>
                <a:lnTo>
                  <a:pt x="716" y="256"/>
                </a:lnTo>
                <a:lnTo>
                  <a:pt x="734" y="252"/>
                </a:lnTo>
                <a:lnTo>
                  <a:pt x="747" y="249"/>
                </a:lnTo>
                <a:lnTo>
                  <a:pt x="802" y="241"/>
                </a:lnTo>
                <a:lnTo>
                  <a:pt x="855" y="243"/>
                </a:lnTo>
                <a:lnTo>
                  <a:pt x="907" y="255"/>
                </a:lnTo>
                <a:lnTo>
                  <a:pt x="958" y="277"/>
                </a:lnTo>
                <a:lnTo>
                  <a:pt x="1007" y="306"/>
                </a:lnTo>
                <a:lnTo>
                  <a:pt x="1054" y="343"/>
                </a:lnTo>
                <a:lnTo>
                  <a:pt x="1098" y="387"/>
                </a:lnTo>
                <a:lnTo>
                  <a:pt x="1138" y="439"/>
                </a:lnTo>
                <a:lnTo>
                  <a:pt x="1172" y="493"/>
                </a:lnTo>
                <a:lnTo>
                  <a:pt x="1203" y="552"/>
                </a:lnTo>
                <a:lnTo>
                  <a:pt x="1231" y="619"/>
                </a:lnTo>
                <a:lnTo>
                  <a:pt x="1254" y="688"/>
                </a:lnTo>
                <a:lnTo>
                  <a:pt x="1275" y="759"/>
                </a:lnTo>
                <a:lnTo>
                  <a:pt x="1291" y="834"/>
                </a:lnTo>
                <a:lnTo>
                  <a:pt x="1306" y="914"/>
                </a:lnTo>
                <a:lnTo>
                  <a:pt x="1315" y="995"/>
                </a:lnTo>
                <a:lnTo>
                  <a:pt x="1319" y="1017"/>
                </a:lnTo>
                <a:lnTo>
                  <a:pt x="1328" y="1045"/>
                </a:lnTo>
                <a:lnTo>
                  <a:pt x="1330" y="1023"/>
                </a:lnTo>
                <a:lnTo>
                  <a:pt x="1333" y="996"/>
                </a:lnTo>
                <a:lnTo>
                  <a:pt x="1336" y="968"/>
                </a:lnTo>
                <a:lnTo>
                  <a:pt x="1341" y="909"/>
                </a:lnTo>
                <a:lnTo>
                  <a:pt x="1343" y="883"/>
                </a:lnTo>
                <a:lnTo>
                  <a:pt x="1344" y="861"/>
                </a:lnTo>
                <a:lnTo>
                  <a:pt x="1346" y="843"/>
                </a:lnTo>
                <a:lnTo>
                  <a:pt x="1346" y="819"/>
                </a:lnTo>
                <a:lnTo>
                  <a:pt x="1349" y="799"/>
                </a:lnTo>
                <a:lnTo>
                  <a:pt x="1355" y="772"/>
                </a:lnTo>
                <a:lnTo>
                  <a:pt x="1361" y="740"/>
                </a:lnTo>
                <a:lnTo>
                  <a:pt x="1369" y="703"/>
                </a:lnTo>
                <a:lnTo>
                  <a:pt x="1378" y="662"/>
                </a:lnTo>
                <a:lnTo>
                  <a:pt x="1390" y="617"/>
                </a:lnTo>
                <a:lnTo>
                  <a:pt x="1400" y="573"/>
                </a:lnTo>
                <a:lnTo>
                  <a:pt x="1412" y="526"/>
                </a:lnTo>
                <a:lnTo>
                  <a:pt x="1425" y="480"/>
                </a:lnTo>
                <a:lnTo>
                  <a:pt x="1437" y="434"/>
                </a:lnTo>
                <a:lnTo>
                  <a:pt x="1450" y="392"/>
                </a:lnTo>
                <a:lnTo>
                  <a:pt x="1462" y="350"/>
                </a:lnTo>
                <a:lnTo>
                  <a:pt x="1474" y="314"/>
                </a:lnTo>
                <a:lnTo>
                  <a:pt x="1484" y="281"/>
                </a:lnTo>
                <a:lnTo>
                  <a:pt x="1495" y="255"/>
                </a:lnTo>
                <a:lnTo>
                  <a:pt x="1502" y="235"/>
                </a:lnTo>
                <a:lnTo>
                  <a:pt x="1509" y="222"/>
                </a:lnTo>
                <a:lnTo>
                  <a:pt x="1537" y="187"/>
                </a:lnTo>
                <a:lnTo>
                  <a:pt x="1565" y="159"/>
                </a:lnTo>
                <a:lnTo>
                  <a:pt x="1595" y="132"/>
                </a:lnTo>
                <a:lnTo>
                  <a:pt x="1624" y="109"/>
                </a:lnTo>
                <a:lnTo>
                  <a:pt x="1663" y="81"/>
                </a:lnTo>
                <a:lnTo>
                  <a:pt x="1704" y="57"/>
                </a:lnTo>
                <a:lnTo>
                  <a:pt x="1747" y="38"/>
                </a:lnTo>
                <a:lnTo>
                  <a:pt x="1759" y="33"/>
                </a:lnTo>
                <a:lnTo>
                  <a:pt x="1775" y="28"/>
                </a:lnTo>
                <a:lnTo>
                  <a:pt x="1816" y="13"/>
                </a:lnTo>
                <a:lnTo>
                  <a:pt x="1835" y="5"/>
                </a:lnTo>
                <a:lnTo>
                  <a:pt x="1851" y="1"/>
                </a:lnTo>
                <a:lnTo>
                  <a:pt x="1862" y="0"/>
                </a:lnTo>
                <a:close/>
              </a:path>
            </a:pathLst>
          </a:custGeom>
          <a:solidFill>
            <a:schemeClr val="bg1">
              <a:alpha val="8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 name="Title 11"/>
          <p:cNvSpPr>
            <a:spLocks noGrp="1"/>
          </p:cNvSpPr>
          <p:nvPr>
            <p:ph type="title"/>
          </p:nvPr>
        </p:nvSpPr>
        <p:spPr>
          <a:xfrm>
            <a:off x="3733800" y="2895599"/>
            <a:ext cx="5129543" cy="2667001"/>
          </a:xfrm>
        </p:spPr>
        <p:txBody>
          <a:bodyPr anchor="t">
            <a:normAutofit/>
          </a:bodyPr>
          <a:lstStyle>
            <a:lvl1pPr>
              <a:defRPr kumimoji="0" lang="en-US" sz="4000" b="0" i="0" u="none" strike="noStrike" kern="1200" cap="all" spc="0" normalizeH="0" baseline="0" noProof="0" dirty="0" smtClean="0">
                <a:ln>
                  <a:noFill/>
                </a:ln>
                <a:solidFill>
                  <a:schemeClr val="tx2"/>
                </a:solidFill>
                <a:effectLst/>
                <a:uLnTx/>
                <a:uFillTx/>
                <a:latin typeface="+mj-lt"/>
                <a:ea typeface="+mj-ea"/>
                <a:cs typeface="Tunga" pitchFamily="2"/>
              </a:defRPr>
            </a:lvl1p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2511E46-B9AD-4605-BA48-F4BA770367EA}" type="datetime4">
              <a:rPr lang="en-US" smtClean="0"/>
              <a:pPr/>
              <a:t>November 5, 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744759D-0EFF-4FB2-9CCE-04E00944F0FE}" type="slidenum">
              <a:rPr lang="en-US" smtClean="0"/>
              <a:pPr/>
              <a:t>‹#›</a:t>
            </a:fld>
            <a:endParaRPr lang="en-US" dirty="0"/>
          </a:p>
        </p:txBody>
      </p:sp>
      <p:sp>
        <p:nvSpPr>
          <p:cNvPr id="9" name="Title Placeholder 1"/>
          <p:cNvSpPr>
            <a:spLocks noGrp="1"/>
          </p:cNvSpPr>
          <p:nvPr>
            <p:ph type="title"/>
          </p:nvPr>
        </p:nvSpPr>
        <p:spPr>
          <a:xfrm>
            <a:off x="276225" y="228601"/>
            <a:ext cx="8591550" cy="10668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12" name="Content Placeholder 11"/>
          <p:cNvSpPr>
            <a:spLocks noGrp="1"/>
          </p:cNvSpPr>
          <p:nvPr>
            <p:ph sz="quarter" idx="13"/>
          </p:nvPr>
        </p:nvSpPr>
        <p:spPr>
          <a:xfrm>
            <a:off x="276225" y="1298448"/>
            <a:ext cx="4251960" cy="4937760"/>
          </a:xfrm>
        </p:spPr>
        <p:txBody>
          <a:bodyPr>
            <a:normAutofit/>
          </a:bodyPr>
          <a:lstStyle>
            <a:lvl1pPr>
              <a:defRPr sz="2000"/>
            </a:lvl1pPr>
            <a:lvl2pPr>
              <a:defRPr sz="1800"/>
            </a:lvl2pPr>
            <a:lvl3pPr>
              <a:defRPr sz="16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1"/>
          <p:cNvSpPr>
            <a:spLocks noGrp="1"/>
          </p:cNvSpPr>
          <p:nvPr>
            <p:ph sz="quarter" idx="14"/>
          </p:nvPr>
        </p:nvSpPr>
        <p:spPr>
          <a:xfrm>
            <a:off x="4615815" y="1298448"/>
            <a:ext cx="4251960" cy="4937760"/>
          </a:xfrm>
        </p:spPr>
        <p:txBody>
          <a:bodyPr>
            <a:normAutofit/>
          </a:bodyPr>
          <a:lstStyle>
            <a:lvl1pPr>
              <a:defRPr sz="2000"/>
            </a:lvl1pPr>
            <a:lvl2pPr>
              <a:defRPr sz="1800"/>
            </a:lvl2pPr>
            <a:lvl3pPr>
              <a:defRPr sz="16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771A4492-1D66-40E5-BF5F-8AE5B76A3760}" type="datetime4">
              <a:rPr lang="en-US" smtClean="0"/>
              <a:pPr/>
              <a:t>November 5, 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744759D-0EFF-4FB2-9CCE-04E00944F0FE}" type="slidenum">
              <a:rPr lang="en-US" smtClean="0"/>
              <a:pPr/>
              <a:t>‹#›</a:t>
            </a:fld>
            <a:endParaRPr lang="en-US" dirty="0"/>
          </a:p>
        </p:txBody>
      </p:sp>
      <p:sp>
        <p:nvSpPr>
          <p:cNvPr id="12" name="Title Placeholder 1"/>
          <p:cNvSpPr>
            <a:spLocks noGrp="1"/>
          </p:cNvSpPr>
          <p:nvPr>
            <p:ph type="title"/>
          </p:nvPr>
        </p:nvSpPr>
        <p:spPr>
          <a:xfrm>
            <a:off x="276225" y="228601"/>
            <a:ext cx="8591550" cy="10668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14" name="Content Placeholder 11"/>
          <p:cNvSpPr>
            <a:spLocks noGrp="1"/>
          </p:cNvSpPr>
          <p:nvPr>
            <p:ph sz="quarter" idx="13"/>
          </p:nvPr>
        </p:nvSpPr>
        <p:spPr>
          <a:xfrm>
            <a:off x="276225" y="1810512"/>
            <a:ext cx="4251960" cy="4425696"/>
          </a:xfrm>
        </p:spPr>
        <p:txBody>
          <a:bodyPr>
            <a:normAutofit/>
          </a:bodyPr>
          <a:lstStyle>
            <a:lvl1pPr>
              <a:defRPr sz="2000"/>
            </a:lvl1pPr>
            <a:lvl2pPr>
              <a:defRPr sz="1800"/>
            </a:lvl2pPr>
            <a:lvl3pPr>
              <a:defRPr sz="16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5" name="Content Placeholder 11"/>
          <p:cNvSpPr>
            <a:spLocks noGrp="1"/>
          </p:cNvSpPr>
          <p:nvPr>
            <p:ph sz="quarter" idx="14"/>
          </p:nvPr>
        </p:nvSpPr>
        <p:spPr>
          <a:xfrm>
            <a:off x="4615815" y="1810512"/>
            <a:ext cx="4251960" cy="4425696"/>
          </a:xfrm>
        </p:spPr>
        <p:txBody>
          <a:bodyPr>
            <a:normAutofit/>
          </a:bodyPr>
          <a:lstStyle>
            <a:lvl1pPr>
              <a:defRPr sz="2000"/>
            </a:lvl1pPr>
            <a:lvl2pPr>
              <a:defRPr sz="1800"/>
            </a:lvl2pPr>
            <a:lvl3pPr>
              <a:defRPr sz="16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0" name="Text Placeholder 3"/>
          <p:cNvSpPr>
            <a:spLocks noGrp="1"/>
          </p:cNvSpPr>
          <p:nvPr>
            <p:ph type="body" sz="half" idx="2"/>
          </p:nvPr>
        </p:nvSpPr>
        <p:spPr>
          <a:xfrm>
            <a:off x="276225" y="1298448"/>
            <a:ext cx="4248150" cy="509587"/>
          </a:xfrm>
        </p:spPr>
        <p:txBody>
          <a:bodyPr anchor="ctr">
            <a:normAutofit/>
          </a:bodyPr>
          <a:lstStyle>
            <a:lvl1pPr marL="0" indent="0" algn="l">
              <a:buNone/>
              <a:defRPr sz="2000" b="0" i="0" spc="0" baseline="0">
                <a:solidFill>
                  <a:schemeClr val="tx2"/>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1" name="Text Placeholder 3"/>
          <p:cNvSpPr>
            <a:spLocks noGrp="1"/>
          </p:cNvSpPr>
          <p:nvPr>
            <p:ph type="body" sz="half" idx="15"/>
          </p:nvPr>
        </p:nvSpPr>
        <p:spPr>
          <a:xfrm>
            <a:off x="4615815" y="1298448"/>
            <a:ext cx="4248150" cy="509587"/>
          </a:xfrm>
        </p:spPr>
        <p:txBody>
          <a:bodyPr anchor="ctr">
            <a:normAutofit/>
          </a:bodyPr>
          <a:lstStyle>
            <a:lvl1pPr marL="0" indent="0">
              <a:buNone/>
              <a:defRPr sz="2000" b="0" i="0" spc="0" baseline="0">
                <a:solidFill>
                  <a:schemeClr val="tx2"/>
                </a:solidFill>
                <a:latin typeface="+mj-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lvl1pPr>
              <a:defRPr>
                <a:solidFill>
                  <a:schemeClr val="tx2"/>
                </a:solidFill>
              </a:defRPr>
            </a:lvl1pPr>
          </a:lstStyle>
          <a:p>
            <a:fld id="{F0120655-FBEF-4656-A8A9-E7D9EB4F4DEC}" type="datetime4">
              <a:rPr lang="en-US" smtClean="0"/>
              <a:pPr/>
              <a:t>November 5, 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5744759D-0EFF-4FB2-9CCE-04E00944F0FE}" type="slidenum">
              <a:rPr lang="en-US" smtClean="0"/>
              <a:pPr/>
              <a:t>‹#›</a:t>
            </a:fld>
            <a:endParaRPr lang="en-US" dirty="0"/>
          </a:p>
        </p:txBody>
      </p:sp>
      <p:sp>
        <p:nvSpPr>
          <p:cNvPr id="17" name="Title Placeholder 1"/>
          <p:cNvSpPr>
            <a:spLocks noGrp="1"/>
          </p:cNvSpPr>
          <p:nvPr>
            <p:ph type="title"/>
          </p:nvPr>
        </p:nvSpPr>
        <p:spPr>
          <a:xfrm>
            <a:off x="276225" y="228601"/>
            <a:ext cx="8591550" cy="10668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46B2BA2-D035-44CD-B6C5-345CD46C68A9}" type="datetime4">
              <a:rPr lang="en-US" smtClean="0"/>
              <a:pPr/>
              <a:t>November 5, 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5744759D-0EFF-4FB2-9CCE-04E00944F0FE}"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1"/>
            <a:ext cx="3409950" cy="6858000"/>
          </a:xfrm>
          <a:prstGeom prst="rect">
            <a:avLst/>
          </a:prstGeom>
          <a:solidFill>
            <a:schemeClr val="tx2">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ate Placeholder 4"/>
          <p:cNvSpPr>
            <a:spLocks noGrp="1"/>
          </p:cNvSpPr>
          <p:nvPr>
            <p:ph type="dt" sz="half" idx="10"/>
          </p:nvPr>
        </p:nvSpPr>
        <p:spPr/>
        <p:txBody>
          <a:bodyPr/>
          <a:lstStyle>
            <a:lvl1pPr>
              <a:defRPr>
                <a:solidFill>
                  <a:schemeClr val="bg2"/>
                </a:solidFill>
              </a:defRPr>
            </a:lvl1pPr>
          </a:lstStyle>
          <a:p>
            <a:fld id="{712544D9-E8EB-4DFC-9BAC-8FC5CFB1A919}" type="datetime4">
              <a:rPr lang="en-US" smtClean="0"/>
              <a:pPr/>
              <a:t>November 5, 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744759D-0EFF-4FB2-9CCE-04E00944F0FE}" type="slidenum">
              <a:rPr lang="en-US" smtClean="0"/>
              <a:pPr/>
              <a:t>‹#›</a:t>
            </a:fld>
            <a:endParaRPr lang="en-US" dirty="0"/>
          </a:p>
        </p:txBody>
      </p:sp>
      <p:sp>
        <p:nvSpPr>
          <p:cNvPr id="9" name="Title Placeholder 1"/>
          <p:cNvSpPr>
            <a:spLocks noGrp="1"/>
          </p:cNvSpPr>
          <p:nvPr>
            <p:ph type="title"/>
          </p:nvPr>
        </p:nvSpPr>
        <p:spPr>
          <a:xfrm>
            <a:off x="276225" y="228601"/>
            <a:ext cx="2834640" cy="1298448"/>
          </a:xfrm>
          <a:prstGeom prst="rect">
            <a:avLst/>
          </a:prstGeom>
        </p:spPr>
        <p:txBody>
          <a:bodyPr vert="horz" lIns="91440" tIns="45720" rIns="91440" bIns="45720" rtlCol="0" anchor="b" anchorCtr="0">
            <a:normAutofit/>
          </a:bodyPr>
          <a:lstStyle>
            <a:lvl1pPr>
              <a:defRPr sz="2400">
                <a:solidFill>
                  <a:schemeClr val="bg2"/>
                </a:solidFill>
              </a:defRPr>
            </a:lvl1pPr>
          </a:lstStyle>
          <a:p>
            <a:r>
              <a:rPr lang="en-US" smtClean="0"/>
              <a:t>Click to edit Master title style</a:t>
            </a:r>
            <a:endParaRPr lang="en-US" dirty="0"/>
          </a:p>
        </p:txBody>
      </p:sp>
      <p:sp>
        <p:nvSpPr>
          <p:cNvPr id="10" name="Content Placeholder 11"/>
          <p:cNvSpPr>
            <a:spLocks noGrp="1"/>
          </p:cNvSpPr>
          <p:nvPr>
            <p:ph sz="quarter" idx="14"/>
          </p:nvPr>
        </p:nvSpPr>
        <p:spPr>
          <a:xfrm>
            <a:off x="3775935" y="533400"/>
            <a:ext cx="5063266" cy="5702808"/>
          </a:xfrm>
        </p:spPr>
        <p:txBody>
          <a:bodyPr>
            <a:normAutofit/>
          </a:bodyPr>
          <a:lstStyle>
            <a:lvl1pPr>
              <a:defRPr sz="2000"/>
            </a:lvl1pPr>
            <a:lvl2pPr>
              <a:defRPr sz="1800"/>
            </a:lvl2pPr>
            <a:lvl3pPr>
              <a:defRPr sz="1600"/>
            </a:lvl3pPr>
            <a:lvl4pPr>
              <a:defRPr sz="1600"/>
            </a:lvl4pPr>
            <a:lvl5pPr>
              <a:defRPr sz="16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3"/>
          <p:cNvSpPr>
            <a:spLocks noGrp="1"/>
          </p:cNvSpPr>
          <p:nvPr>
            <p:ph type="body" sz="half" idx="2"/>
          </p:nvPr>
        </p:nvSpPr>
        <p:spPr>
          <a:xfrm>
            <a:off x="276224" y="1539240"/>
            <a:ext cx="2834640" cy="4709160"/>
          </a:xfrm>
        </p:spPr>
        <p:txBody>
          <a:bodyPr>
            <a:normAutofit/>
          </a:bodyPr>
          <a:lstStyle>
            <a:lvl1pPr marL="0" indent="0">
              <a:buNone/>
              <a:defRPr lang="en-US" sz="1600" b="0" i="0" kern="1200" cap="none" spc="30" baseline="0" dirty="0" smtClean="0">
                <a:solidFill>
                  <a:schemeClr val="bg2"/>
                </a:solidFill>
                <a:latin typeface="+mn-lt"/>
                <a:ea typeface="+mn-ea"/>
                <a:cs typeface="Tahoma"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spcBef>
                <a:spcPts val="600"/>
              </a:spcBef>
              <a:spcAft>
                <a:spcPts val="0"/>
              </a:spcAft>
              <a:buClr>
                <a:schemeClr val="accent1"/>
              </a:buClr>
              <a:buFont typeface="Arial" pitchFamily="34" charset="0"/>
              <a:buNone/>
            </a:pPr>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3" name="Rectangle 12"/>
          <p:cNvSpPr/>
          <p:nvPr/>
        </p:nvSpPr>
        <p:spPr>
          <a:xfrm>
            <a:off x="0" y="-1"/>
            <a:ext cx="3409950" cy="6858000"/>
          </a:xfrm>
          <a:prstGeom prst="rect">
            <a:avLst/>
          </a:prstGeom>
          <a:solidFill>
            <a:schemeClr val="tx2">
              <a:alpha val="7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Picture Placeholder 2"/>
          <p:cNvSpPr>
            <a:spLocks noGrp="1"/>
          </p:cNvSpPr>
          <p:nvPr>
            <p:ph type="pic" idx="1"/>
          </p:nvPr>
        </p:nvSpPr>
        <p:spPr>
          <a:xfrm>
            <a:off x="3409950" y="0"/>
            <a:ext cx="5734050" cy="6858000"/>
          </a:xfrm>
        </p:spPr>
        <p:txBody>
          <a:bodyPr anchor="ctr" anchorCtr="0"/>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Drag picture to placeholder or click icon to add</a:t>
            </a:r>
            <a:endParaRPr lang="en-US" dirty="0"/>
          </a:p>
        </p:txBody>
      </p:sp>
      <p:sp>
        <p:nvSpPr>
          <p:cNvPr id="5" name="Date Placeholder 4"/>
          <p:cNvSpPr>
            <a:spLocks noGrp="1"/>
          </p:cNvSpPr>
          <p:nvPr>
            <p:ph type="dt" sz="half" idx="10"/>
          </p:nvPr>
        </p:nvSpPr>
        <p:spPr/>
        <p:txBody>
          <a:bodyPr/>
          <a:lstStyle>
            <a:lvl1pPr>
              <a:defRPr>
                <a:solidFill>
                  <a:schemeClr val="bg2"/>
                </a:solidFill>
              </a:defRPr>
            </a:lvl1pPr>
          </a:lstStyle>
          <a:p>
            <a:fld id="{CF894904-8048-429B-BF77-F17DA8F8287B}" type="datetime4">
              <a:rPr lang="en-US" smtClean="0"/>
              <a:pPr/>
              <a:t>November 5, 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744759D-0EFF-4FB2-9CCE-04E00944F0FE}" type="slidenum">
              <a:rPr lang="en-US" smtClean="0"/>
              <a:pPr/>
              <a:t>‹#›</a:t>
            </a:fld>
            <a:endParaRPr lang="en-US" dirty="0"/>
          </a:p>
        </p:txBody>
      </p:sp>
      <p:sp>
        <p:nvSpPr>
          <p:cNvPr id="21" name="Title Placeholder 1"/>
          <p:cNvSpPr>
            <a:spLocks noGrp="1"/>
          </p:cNvSpPr>
          <p:nvPr>
            <p:ph type="title"/>
          </p:nvPr>
        </p:nvSpPr>
        <p:spPr>
          <a:xfrm>
            <a:off x="276224" y="228600"/>
            <a:ext cx="2834640" cy="1295399"/>
          </a:xfrm>
          <a:prstGeom prst="rect">
            <a:avLst/>
          </a:prstGeom>
        </p:spPr>
        <p:txBody>
          <a:bodyPr vert="horz" lIns="91440" tIns="45720" rIns="91440" bIns="45720" rtlCol="0" anchor="b" anchorCtr="0">
            <a:normAutofit/>
          </a:bodyPr>
          <a:lstStyle>
            <a:lvl1pPr>
              <a:defRPr sz="2400">
                <a:solidFill>
                  <a:schemeClr val="bg2"/>
                </a:solidFill>
              </a:defRPr>
            </a:lvl1pPr>
          </a:lstStyle>
          <a:p>
            <a:r>
              <a:rPr lang="en-US" smtClean="0"/>
              <a:t>Click to edit Master title style</a:t>
            </a:r>
            <a:endParaRPr lang="en-US" dirty="0"/>
          </a:p>
        </p:txBody>
      </p:sp>
      <p:sp>
        <p:nvSpPr>
          <p:cNvPr id="25" name="Text Placeholder 24"/>
          <p:cNvSpPr>
            <a:spLocks noGrp="1"/>
          </p:cNvSpPr>
          <p:nvPr>
            <p:ph type="body" sz="quarter" idx="13"/>
          </p:nvPr>
        </p:nvSpPr>
        <p:spPr>
          <a:xfrm>
            <a:off x="274320" y="1536192"/>
            <a:ext cx="2834640" cy="4712208"/>
          </a:xfrm>
        </p:spPr>
        <p:txBody>
          <a:bodyPr>
            <a:normAutofit/>
          </a:bodyPr>
          <a:lstStyle>
            <a:lvl1pPr marL="0" indent="0">
              <a:buNone/>
              <a:defRPr sz="1600">
                <a:solidFill>
                  <a:schemeClr val="bg2"/>
                </a:solidFill>
              </a:defRPr>
            </a:lvl1pPr>
            <a:lvl2pPr marL="171450" indent="1588">
              <a:buNone/>
              <a:defRPr>
                <a:solidFill>
                  <a:schemeClr val="bg2"/>
                </a:solidFill>
              </a:defRPr>
            </a:lvl2pPr>
            <a:lvl3pPr marL="344488" indent="6350">
              <a:buNone/>
              <a:defRPr>
                <a:solidFill>
                  <a:schemeClr val="bg2"/>
                </a:solidFill>
              </a:defRPr>
            </a:lvl3pPr>
            <a:lvl4pPr marL="515938" indent="3175">
              <a:buNone/>
              <a:defRPr>
                <a:solidFill>
                  <a:schemeClr val="bg2"/>
                </a:solidFill>
              </a:defRPr>
            </a:lvl4pPr>
            <a:lvl5pPr marL="688975" indent="-1588">
              <a:buNone/>
              <a:defRPr>
                <a:solidFill>
                  <a:schemeClr val="bg2"/>
                </a:solidFill>
              </a:defRPr>
            </a:lvl5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6225" y="228601"/>
            <a:ext cx="8591550" cy="10668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76225" y="1295400"/>
            <a:ext cx="8591550" cy="49339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76225" y="6429375"/>
            <a:ext cx="2133600" cy="292100"/>
          </a:xfrm>
          <a:prstGeom prst="rect">
            <a:avLst/>
          </a:prstGeom>
        </p:spPr>
        <p:txBody>
          <a:bodyPr vert="horz" lIns="91440" tIns="45720" rIns="91440" bIns="45720" rtlCol="0" anchor="ctr">
            <a:normAutofit/>
          </a:bodyPr>
          <a:lstStyle>
            <a:lvl1pPr algn="l">
              <a:defRPr sz="1050" b="1">
                <a:solidFill>
                  <a:schemeClr val="tx2"/>
                </a:solidFill>
              </a:defRPr>
            </a:lvl1pPr>
          </a:lstStyle>
          <a:p>
            <a:fld id="{6441D7B3-F7C5-4013-AC5D-399DD8DB11FA}" type="datetime4">
              <a:rPr lang="en-US" smtClean="0"/>
              <a:pPr/>
              <a:t>November 5, 2018</a:t>
            </a:fld>
            <a:endParaRPr lang="en-US" dirty="0"/>
          </a:p>
        </p:txBody>
      </p:sp>
      <p:sp>
        <p:nvSpPr>
          <p:cNvPr id="5" name="Footer Placeholder 4"/>
          <p:cNvSpPr>
            <a:spLocks noGrp="1"/>
          </p:cNvSpPr>
          <p:nvPr>
            <p:ph type="ftr" sz="quarter" idx="3"/>
          </p:nvPr>
        </p:nvSpPr>
        <p:spPr>
          <a:xfrm>
            <a:off x="3743324" y="6429375"/>
            <a:ext cx="4086225" cy="292100"/>
          </a:xfrm>
          <a:prstGeom prst="rect">
            <a:avLst/>
          </a:prstGeom>
        </p:spPr>
        <p:txBody>
          <a:bodyPr vert="horz" lIns="91440" tIns="45720" rIns="91440" bIns="45720" rtlCol="0" anchor="ctr">
            <a:normAutofit/>
          </a:bodyPr>
          <a:lstStyle>
            <a:lvl1pPr algn="l">
              <a:defRPr sz="1050" b="1">
                <a:solidFill>
                  <a:schemeClr val="tx2"/>
                </a:solidFill>
              </a:defRPr>
            </a:lvl1pPr>
          </a:lstStyle>
          <a:p>
            <a:endParaRPr lang="en-US" dirty="0"/>
          </a:p>
        </p:txBody>
      </p:sp>
      <p:sp>
        <p:nvSpPr>
          <p:cNvPr id="6" name="Slide Number Placeholder 5"/>
          <p:cNvSpPr>
            <a:spLocks noGrp="1"/>
          </p:cNvSpPr>
          <p:nvPr>
            <p:ph type="sldNum" sz="quarter" idx="4"/>
          </p:nvPr>
        </p:nvSpPr>
        <p:spPr>
          <a:xfrm>
            <a:off x="7991475" y="6429375"/>
            <a:ext cx="876300" cy="292100"/>
          </a:xfrm>
          <a:prstGeom prst="rect">
            <a:avLst/>
          </a:prstGeom>
        </p:spPr>
        <p:txBody>
          <a:bodyPr vert="horz" lIns="91440" tIns="45720" rIns="91440" bIns="45720" rtlCol="0" anchor="ctr">
            <a:normAutofit/>
          </a:bodyPr>
          <a:lstStyle>
            <a:lvl1pPr algn="r">
              <a:defRPr sz="1600" b="1">
                <a:solidFill>
                  <a:schemeClr val="tx2"/>
                </a:solidFill>
              </a:defRPr>
            </a:lvl1pPr>
          </a:lstStyle>
          <a:p>
            <a:fld id="{5744759D-0EFF-4FB2-9CCE-04E00944F0FE}"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Lst>
  <p:hf sldNum="0" hdr="0" ftr="0" dt="0"/>
  <p:txStyles>
    <p:titleStyle>
      <a:lvl1pPr algn="l" defTabSz="914400" rtl="0" eaLnBrk="1" latinLnBrk="0" hangingPunct="1">
        <a:spcBef>
          <a:spcPts val="400"/>
        </a:spcBef>
        <a:buNone/>
        <a:defRPr sz="3600" b="0" kern="1200" cap="none" spc="0" baseline="0">
          <a:solidFill>
            <a:schemeClr val="tx2"/>
          </a:solidFill>
          <a:latin typeface="+mj-lt"/>
          <a:ea typeface="+mj-ea"/>
          <a:cs typeface="Tunga" pitchFamily="2"/>
        </a:defRPr>
      </a:lvl1pPr>
    </p:titleStyle>
    <p:bodyStyle>
      <a:lvl1pPr marL="171450" indent="-173736" algn="l" defTabSz="914400" rtl="0" eaLnBrk="1" latinLnBrk="0" hangingPunct="1">
        <a:spcBef>
          <a:spcPts val="600"/>
        </a:spcBef>
        <a:spcAft>
          <a:spcPts val="0"/>
        </a:spcAft>
        <a:buClr>
          <a:schemeClr val="accent1"/>
        </a:buClr>
        <a:buFont typeface="Arial" pitchFamily="34" charset="0"/>
        <a:buChar char="•"/>
        <a:defRPr sz="2200" b="0" i="0" kern="1200" cap="none" spc="30" baseline="0">
          <a:solidFill>
            <a:schemeClr val="tx2"/>
          </a:solidFill>
          <a:latin typeface="+mn-lt"/>
          <a:ea typeface="+mn-ea"/>
          <a:cs typeface="Tahoma" pitchFamily="34" charset="0"/>
        </a:defRPr>
      </a:lvl1pPr>
      <a:lvl2pPr marL="344488" indent="-173736" algn="l" defTabSz="914400" rtl="0" eaLnBrk="1" latinLnBrk="0" hangingPunct="1">
        <a:spcBef>
          <a:spcPts val="600"/>
        </a:spcBef>
        <a:buClr>
          <a:schemeClr val="accent1"/>
        </a:buClr>
        <a:buFont typeface="Arial" pitchFamily="34" charset="0"/>
        <a:buChar char="•"/>
        <a:defRPr sz="2000" kern="1200">
          <a:solidFill>
            <a:schemeClr val="tx2"/>
          </a:solidFill>
          <a:latin typeface="+mn-lt"/>
          <a:ea typeface="+mn-ea"/>
          <a:cs typeface="Tahoma" pitchFamily="34" charset="0"/>
        </a:defRPr>
      </a:lvl2pPr>
      <a:lvl3pPr marL="515938" indent="-173736" algn="l" defTabSz="914400" rtl="0" eaLnBrk="1" latinLnBrk="0" hangingPunct="1">
        <a:spcBef>
          <a:spcPts val="600"/>
        </a:spcBef>
        <a:buClr>
          <a:schemeClr val="accent1"/>
        </a:buClr>
        <a:buFont typeface="Arial" pitchFamily="34" charset="0"/>
        <a:buChar char="•"/>
        <a:defRPr sz="1800" kern="1200">
          <a:solidFill>
            <a:schemeClr val="tx2"/>
          </a:solidFill>
          <a:latin typeface="+mn-lt"/>
          <a:ea typeface="+mn-ea"/>
          <a:cs typeface="Tahoma" pitchFamily="34" charset="0"/>
        </a:defRPr>
      </a:lvl3pPr>
      <a:lvl4pPr marL="688975" indent="-173736" algn="l" defTabSz="914400" rtl="0" eaLnBrk="1" latinLnBrk="0" hangingPunct="1">
        <a:spcBef>
          <a:spcPts val="600"/>
        </a:spcBef>
        <a:buClr>
          <a:schemeClr val="accent1"/>
        </a:buClr>
        <a:buFont typeface="Arial" pitchFamily="34" charset="0"/>
        <a:buChar char="•"/>
        <a:defRPr sz="1600" kern="1200">
          <a:solidFill>
            <a:schemeClr val="tx2"/>
          </a:solidFill>
          <a:latin typeface="+mn-lt"/>
          <a:ea typeface="+mn-ea"/>
          <a:cs typeface="Tahoma" pitchFamily="34" charset="0"/>
        </a:defRPr>
      </a:lvl4pPr>
      <a:lvl5pPr marL="860425" indent="-173736" algn="l" defTabSz="914400" rtl="0" eaLnBrk="1" latinLnBrk="0" hangingPunct="1">
        <a:spcBef>
          <a:spcPts val="600"/>
        </a:spcBef>
        <a:buClr>
          <a:schemeClr val="accent1"/>
        </a:buClr>
        <a:buFont typeface="Arial" pitchFamily="34" charset="0"/>
        <a:buChar char="•"/>
        <a:defRPr sz="1600" kern="1200" baseline="0">
          <a:solidFill>
            <a:schemeClr val="tx2"/>
          </a:solidFill>
          <a:latin typeface="+mn-lt"/>
          <a:ea typeface="+mn-ea"/>
          <a:cs typeface="Tahoma" pitchFamily="34" charset="0"/>
        </a:defRPr>
      </a:lvl5pPr>
      <a:lvl6pPr marL="105156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123444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7pPr>
      <a:lvl8pPr marL="141732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8pPr>
      <a:lvl9pPr marL="160020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r>
              <a:rPr lang="en-US" dirty="0" smtClean="0"/>
              <a:t>Introduction</a:t>
            </a:r>
            <a:endParaRPr lang="en-US" dirty="0"/>
          </a:p>
        </p:txBody>
      </p:sp>
      <p:sp>
        <p:nvSpPr>
          <p:cNvPr id="3" name="Title 2"/>
          <p:cNvSpPr>
            <a:spLocks noGrp="1"/>
          </p:cNvSpPr>
          <p:nvPr>
            <p:ph type="title"/>
          </p:nvPr>
        </p:nvSpPr>
        <p:spPr/>
        <p:txBody>
          <a:bodyPr/>
          <a:lstStyle/>
          <a:p>
            <a:r>
              <a:rPr lang="en-US" dirty="0" smtClean="0"/>
              <a:t>systems analysis</a:t>
            </a:r>
            <a:endParaRPr lang="en-US" dirty="0"/>
          </a:p>
        </p:txBody>
      </p:sp>
    </p:spTree>
    <p:extLst>
      <p:ext uri="{BB962C8B-B14F-4D97-AF65-F5344CB8AC3E}">
        <p14:creationId xmlns:p14="http://schemas.microsoft.com/office/powerpoint/2010/main" val="173479796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Risks of Not Using Systems Analysis</a:t>
            </a:r>
            <a:endParaRPr lang="en-US" dirty="0"/>
          </a:p>
        </p:txBody>
      </p:sp>
      <p:sp>
        <p:nvSpPr>
          <p:cNvPr id="3" name="Content Placeholder 2"/>
          <p:cNvSpPr>
            <a:spLocks noGrp="1"/>
          </p:cNvSpPr>
          <p:nvPr>
            <p:ph sz="quarter" idx="13"/>
          </p:nvPr>
        </p:nvSpPr>
        <p:spPr/>
        <p:txBody>
          <a:bodyPr>
            <a:normAutofit/>
          </a:bodyPr>
          <a:lstStyle/>
          <a:p>
            <a:r>
              <a:rPr lang="en-US" sz="2400" dirty="0" smtClean="0"/>
              <a:t>The project’s business objectives, vision, and scope never get clearly defined</a:t>
            </a:r>
          </a:p>
          <a:p>
            <a:r>
              <a:rPr lang="en-US" sz="2400" dirty="0" smtClean="0"/>
              <a:t>Developers encounter </a:t>
            </a:r>
            <a:r>
              <a:rPr lang="en-US" sz="2400" dirty="0"/>
              <a:t>a</a:t>
            </a:r>
            <a:r>
              <a:rPr lang="en-US" sz="2400" dirty="0" smtClean="0"/>
              <a:t>mbiguities and missing information when coding, so they guess</a:t>
            </a:r>
          </a:p>
          <a:p>
            <a:r>
              <a:rPr lang="en-US" sz="2400" dirty="0" smtClean="0"/>
              <a:t>Developers and stakeholders focus on user interface displays, not on what users really need to do</a:t>
            </a:r>
          </a:p>
          <a:p>
            <a:r>
              <a:rPr lang="en-US" sz="2400" dirty="0" smtClean="0"/>
              <a:t>External interfaces are not worked out in advance</a:t>
            </a:r>
          </a:p>
          <a:p>
            <a:r>
              <a:rPr lang="en-US" sz="2400" dirty="0" smtClean="0"/>
              <a:t>Customers are unhappy with the end result</a:t>
            </a:r>
            <a:endParaRPr lang="en-US" sz="2400" dirty="0"/>
          </a:p>
        </p:txBody>
      </p:sp>
    </p:spTree>
    <p:extLst>
      <p:ext uri="{BB962C8B-B14F-4D97-AF65-F5344CB8AC3E}">
        <p14:creationId xmlns:p14="http://schemas.microsoft.com/office/powerpoint/2010/main" val="33740101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1696644519"/>
              </p:ext>
            </p:extLst>
          </p:nvPr>
        </p:nvGraphicFramePr>
        <p:xfrm>
          <a:off x="247811" y="206163"/>
          <a:ext cx="8642590" cy="65229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1992940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roces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0389" y="2161650"/>
            <a:ext cx="5216204" cy="2700472"/>
          </a:xfrm>
          <a:prstGeom prst="rect">
            <a:avLst/>
          </a:prstGeom>
          <a:ln>
            <a:solidFill>
              <a:schemeClr val="accent2"/>
            </a:solidFill>
          </a:ln>
        </p:spPr>
      </p:pic>
      <p:sp>
        <p:nvSpPr>
          <p:cNvPr id="6" name="Title 1"/>
          <p:cNvSpPr>
            <a:spLocks noGrp="1"/>
          </p:cNvSpPr>
          <p:nvPr>
            <p:ph type="title"/>
          </p:nvPr>
        </p:nvSpPr>
        <p:spPr>
          <a:xfrm>
            <a:off x="276225" y="228600"/>
            <a:ext cx="8591550" cy="1066801"/>
          </a:xfrm>
        </p:spPr>
        <p:txBody>
          <a:bodyPr/>
          <a:lstStyle/>
          <a:p>
            <a:r>
              <a:rPr lang="en-US" dirty="0" smtClean="0"/>
              <a:t>There’s Always Room for Improvement</a:t>
            </a:r>
            <a:endParaRPr lang="en-US" dirty="0"/>
          </a:p>
        </p:txBody>
      </p:sp>
    </p:spTree>
    <p:extLst>
      <p:ext uri="{BB962C8B-B14F-4D97-AF65-F5344CB8AC3E}">
        <p14:creationId xmlns:p14="http://schemas.microsoft.com/office/powerpoint/2010/main" val="22610959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 of Software Requirements</a:t>
            </a:r>
            <a:endParaRPr lang="en-US" dirty="0"/>
          </a:p>
        </p:txBody>
      </p:sp>
      <p:graphicFrame>
        <p:nvGraphicFramePr>
          <p:cNvPr id="5" name="Content Placeholder 4"/>
          <p:cNvGraphicFramePr>
            <a:graphicFrameLocks noGrp="1"/>
          </p:cNvGraphicFramePr>
          <p:nvPr>
            <p:ph sz="quarter" idx="13"/>
            <p:extLst>
              <p:ext uri="{D42A27DB-BD31-4B8C-83A1-F6EECF244321}">
                <p14:modId xmlns:p14="http://schemas.microsoft.com/office/powerpoint/2010/main" val="2021173057"/>
              </p:ext>
            </p:extLst>
          </p:nvPr>
        </p:nvGraphicFramePr>
        <p:xfrm>
          <a:off x="296660" y="2054645"/>
          <a:ext cx="8594726" cy="3205479"/>
        </p:xfrm>
        <a:graphic>
          <a:graphicData uri="http://schemas.openxmlformats.org/drawingml/2006/table">
            <a:tbl>
              <a:tblPr firstRow="1" bandRow="1">
                <a:tableStyleId>{5C22544A-7EE6-4342-B048-85BDC9FD1C3A}</a:tableStyleId>
              </a:tblPr>
              <a:tblGrid>
                <a:gridCol w="2206584"/>
                <a:gridCol w="6388142"/>
              </a:tblGrid>
              <a:tr h="370840">
                <a:tc>
                  <a:txBody>
                    <a:bodyPr/>
                    <a:lstStyle/>
                    <a:p>
                      <a:r>
                        <a:rPr lang="en-US" dirty="0" smtClean="0"/>
                        <a:t>Requirement</a:t>
                      </a:r>
                      <a:r>
                        <a:rPr lang="en-US" baseline="0" dirty="0" smtClean="0"/>
                        <a:t> Type</a:t>
                      </a:r>
                      <a:endParaRPr lang="en-US" dirty="0"/>
                    </a:p>
                  </a:txBody>
                  <a:tcPr/>
                </a:tc>
                <a:tc>
                  <a:txBody>
                    <a:bodyPr/>
                    <a:lstStyle/>
                    <a:p>
                      <a:r>
                        <a:rPr lang="en-US" dirty="0" smtClean="0"/>
                        <a:t>Definition</a:t>
                      </a:r>
                      <a:endParaRPr lang="en-US" dirty="0"/>
                    </a:p>
                  </a:txBody>
                  <a:tcPr/>
                </a:tc>
              </a:tr>
              <a:tr h="370840">
                <a:tc>
                  <a:txBody>
                    <a:bodyPr/>
                    <a:lstStyle/>
                    <a:p>
                      <a:r>
                        <a:rPr lang="en-US" dirty="0" smtClean="0"/>
                        <a:t>Business</a:t>
                      </a:r>
                      <a:endParaRPr lang="en-US" dirty="0"/>
                    </a:p>
                  </a:txBody>
                  <a:tcPr/>
                </a:tc>
                <a:tc>
                  <a:txBody>
                    <a:bodyPr/>
                    <a:lstStyle/>
                    <a:p>
                      <a:r>
                        <a:rPr lang="en-US" dirty="0" smtClean="0"/>
                        <a:t>A high-level</a:t>
                      </a:r>
                      <a:r>
                        <a:rPr lang="en-US" baseline="0" dirty="0" smtClean="0"/>
                        <a:t> business objective, a reason </a:t>
                      </a:r>
                      <a:r>
                        <a:rPr lang="en-US" b="1" baseline="0" dirty="0" smtClean="0"/>
                        <a:t>why</a:t>
                      </a:r>
                      <a:r>
                        <a:rPr lang="en-US" baseline="0" dirty="0" smtClean="0"/>
                        <a:t> the software is being developed</a:t>
                      </a:r>
                      <a:endParaRPr lang="en-US" dirty="0"/>
                    </a:p>
                  </a:txBody>
                  <a:tcPr/>
                </a:tc>
              </a:tr>
              <a:tr h="370840">
                <a:tc>
                  <a:txBody>
                    <a:bodyPr/>
                    <a:lstStyle/>
                    <a:p>
                      <a:r>
                        <a:rPr lang="en-US" dirty="0" smtClean="0"/>
                        <a:t>User</a:t>
                      </a:r>
                      <a:endParaRPr lang="en-US" dirty="0"/>
                    </a:p>
                  </a:txBody>
                  <a:tcPr/>
                </a:tc>
                <a:tc>
                  <a:txBody>
                    <a:bodyPr/>
                    <a:lstStyle/>
                    <a:p>
                      <a:r>
                        <a:rPr lang="en-US" dirty="0" smtClean="0"/>
                        <a:t>A task that a specific class of users must be able to perform with the software, or a desired product attribute for a class of users; helps specify</a:t>
                      </a:r>
                      <a:r>
                        <a:rPr lang="en-US" baseline="0" dirty="0" smtClean="0"/>
                        <a:t> </a:t>
                      </a:r>
                      <a:r>
                        <a:rPr lang="en-US" b="1" dirty="0" smtClean="0"/>
                        <a:t>who</a:t>
                      </a:r>
                      <a:r>
                        <a:rPr lang="en-US" dirty="0" smtClean="0"/>
                        <a:t> the product is being developed for</a:t>
                      </a:r>
                      <a:endParaRPr lang="en-US" dirty="0"/>
                    </a:p>
                  </a:txBody>
                  <a:tcPr/>
                </a:tc>
              </a:tr>
              <a:tr h="370840">
                <a:tc>
                  <a:txBody>
                    <a:bodyPr/>
                    <a:lstStyle/>
                    <a:p>
                      <a:r>
                        <a:rPr lang="en-US" dirty="0" smtClean="0"/>
                        <a:t>Functional</a:t>
                      </a:r>
                      <a:endParaRPr lang="en-US" dirty="0"/>
                    </a:p>
                  </a:txBody>
                  <a:tcPr/>
                </a:tc>
                <a:tc>
                  <a:txBody>
                    <a:bodyPr/>
                    <a:lstStyle/>
                    <a:p>
                      <a:r>
                        <a:rPr lang="en-US" dirty="0" smtClean="0"/>
                        <a:t>A description</a:t>
                      </a:r>
                      <a:r>
                        <a:rPr lang="en-US" baseline="0" dirty="0" smtClean="0"/>
                        <a:t> of a behavior that a system will exhibit under specific conditions, </a:t>
                      </a:r>
                      <a:r>
                        <a:rPr lang="en-US" b="1" baseline="0" dirty="0" smtClean="0"/>
                        <a:t>what</a:t>
                      </a:r>
                      <a:r>
                        <a:rPr lang="en-US" baseline="0" dirty="0" smtClean="0"/>
                        <a:t> the software will do</a:t>
                      </a:r>
                      <a:endParaRPr lang="en-US" dirty="0"/>
                    </a:p>
                  </a:txBody>
                  <a:tcPr/>
                </a:tc>
              </a:tr>
              <a:tr h="370840">
                <a:tc>
                  <a:txBody>
                    <a:bodyPr/>
                    <a:lstStyle/>
                    <a:p>
                      <a:r>
                        <a:rPr lang="en-US" dirty="0" smtClean="0"/>
                        <a:t>Non-Functional</a:t>
                      </a:r>
                      <a:endParaRPr lang="en-US" dirty="0"/>
                    </a:p>
                  </a:txBody>
                  <a:tcPr/>
                </a:tc>
                <a:tc>
                  <a:txBody>
                    <a:bodyPr/>
                    <a:lstStyle/>
                    <a:p>
                      <a:r>
                        <a:rPr lang="en-US" dirty="0" smtClean="0"/>
                        <a:t>A description of a property</a:t>
                      </a:r>
                      <a:r>
                        <a:rPr lang="en-US" baseline="0" dirty="0" smtClean="0"/>
                        <a:t> or characteristic that a system must exhibit, </a:t>
                      </a:r>
                      <a:r>
                        <a:rPr lang="en-US" b="1" baseline="0" dirty="0" smtClean="0"/>
                        <a:t>how well </a:t>
                      </a:r>
                      <a:r>
                        <a:rPr lang="en-US" baseline="0" dirty="0" smtClean="0"/>
                        <a:t>the software will perform</a:t>
                      </a:r>
                      <a:endParaRPr lang="en-US" dirty="0"/>
                    </a:p>
                  </a:txBody>
                  <a:tcPr/>
                </a:tc>
              </a:tr>
            </a:tbl>
          </a:graphicData>
        </a:graphic>
      </p:graphicFrame>
    </p:spTree>
    <p:extLst>
      <p:ext uri="{BB962C8B-B14F-4D97-AF65-F5344CB8AC3E}">
        <p14:creationId xmlns:p14="http://schemas.microsoft.com/office/powerpoint/2010/main" val="256868840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a:stCxn id="4" idx="2"/>
            <a:endCxn id="6" idx="0"/>
          </p:cNvCxnSpPr>
          <p:nvPr/>
        </p:nvCxnSpPr>
        <p:spPr>
          <a:xfrm>
            <a:off x="1644360" y="4068637"/>
            <a:ext cx="0" cy="418417"/>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20232" y="4072471"/>
            <a:ext cx="0" cy="418417"/>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7353816" y="4048533"/>
            <a:ext cx="0" cy="418417"/>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dirty="0" smtClean="0"/>
              <a:t>Software Engineering Methodologies</a:t>
            </a:r>
            <a:endParaRPr lang="en-US" dirty="0"/>
          </a:p>
        </p:txBody>
      </p:sp>
      <p:sp>
        <p:nvSpPr>
          <p:cNvPr id="3" name="Content Placeholder 2"/>
          <p:cNvSpPr>
            <a:spLocks noGrp="1"/>
          </p:cNvSpPr>
          <p:nvPr>
            <p:ph sz="quarter" idx="13"/>
          </p:nvPr>
        </p:nvSpPr>
        <p:spPr/>
        <p:txBody>
          <a:bodyPr/>
          <a:lstStyle/>
          <a:p>
            <a:r>
              <a:rPr lang="en-US" sz="2400" dirty="0" smtClean="0"/>
              <a:t>Refer to</a:t>
            </a:r>
            <a:r>
              <a:rPr lang="en-US" sz="2400" dirty="0"/>
              <a:t> </a:t>
            </a:r>
            <a:r>
              <a:rPr lang="en-US" sz="2400" dirty="0" smtClean="0"/>
              <a:t>University of Alberta Course Notes for more </a:t>
            </a:r>
            <a:r>
              <a:rPr lang="en-US" sz="2400" dirty="0" smtClean="0"/>
              <a:t>details</a:t>
            </a:r>
            <a:endParaRPr lang="en-US" dirty="0"/>
          </a:p>
        </p:txBody>
      </p:sp>
      <p:sp>
        <p:nvSpPr>
          <p:cNvPr id="4" name="Rectangle 3"/>
          <p:cNvSpPr/>
          <p:nvPr/>
        </p:nvSpPr>
        <p:spPr>
          <a:xfrm>
            <a:off x="334010" y="2571145"/>
            <a:ext cx="2620699" cy="149749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Linear Models</a:t>
            </a:r>
            <a:endParaRPr lang="en-US" dirty="0"/>
          </a:p>
        </p:txBody>
      </p:sp>
      <p:sp>
        <p:nvSpPr>
          <p:cNvPr id="5" name="Rectangle 4"/>
          <p:cNvSpPr/>
          <p:nvPr/>
        </p:nvSpPr>
        <p:spPr>
          <a:xfrm>
            <a:off x="3242916" y="2571145"/>
            <a:ext cx="2620699" cy="1497492"/>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Agile Models</a:t>
            </a:r>
            <a:endParaRPr lang="en-US" dirty="0"/>
          </a:p>
        </p:txBody>
      </p:sp>
      <p:sp>
        <p:nvSpPr>
          <p:cNvPr id="6" name="Rectangle 5"/>
          <p:cNvSpPr/>
          <p:nvPr/>
        </p:nvSpPr>
        <p:spPr>
          <a:xfrm>
            <a:off x="609294" y="4487054"/>
            <a:ext cx="2070132" cy="1093755"/>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solidFill>
                  <a:schemeClr val="accent4">
                    <a:lumMod val="40000"/>
                    <a:lumOff val="60000"/>
                  </a:schemeClr>
                </a:solidFill>
              </a:rPr>
              <a:t>Waterfall</a:t>
            </a:r>
          </a:p>
          <a:p>
            <a:pPr algn="ctr"/>
            <a:r>
              <a:rPr lang="en-US" dirty="0" smtClean="0">
                <a:solidFill>
                  <a:schemeClr val="accent4">
                    <a:lumMod val="40000"/>
                    <a:lumOff val="60000"/>
                  </a:schemeClr>
                </a:solidFill>
              </a:rPr>
              <a:t>V-Model</a:t>
            </a:r>
          </a:p>
          <a:p>
            <a:pPr algn="ctr"/>
            <a:r>
              <a:rPr lang="en-US" dirty="0" smtClean="0">
                <a:solidFill>
                  <a:schemeClr val="accent4">
                    <a:lumMod val="40000"/>
                    <a:lumOff val="60000"/>
                  </a:schemeClr>
                </a:solidFill>
              </a:rPr>
              <a:t>Sawtooth Model</a:t>
            </a:r>
            <a:endParaRPr lang="en-US" dirty="0">
              <a:solidFill>
                <a:schemeClr val="accent4">
                  <a:lumMod val="40000"/>
                  <a:lumOff val="60000"/>
                </a:schemeClr>
              </a:solidFill>
            </a:endParaRPr>
          </a:p>
        </p:txBody>
      </p:sp>
      <p:sp>
        <p:nvSpPr>
          <p:cNvPr id="7" name="Rectangle 6"/>
          <p:cNvSpPr/>
          <p:nvPr/>
        </p:nvSpPr>
        <p:spPr>
          <a:xfrm>
            <a:off x="3163925" y="4487054"/>
            <a:ext cx="2699690" cy="109375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accent5">
                    <a:lumMod val="40000"/>
                    <a:lumOff val="60000"/>
                  </a:schemeClr>
                </a:solidFill>
              </a:rPr>
              <a:t>Scrum</a:t>
            </a:r>
          </a:p>
          <a:p>
            <a:pPr algn="ctr"/>
            <a:r>
              <a:rPr lang="en-US" dirty="0" smtClean="0">
                <a:solidFill>
                  <a:schemeClr val="accent5">
                    <a:lumMod val="40000"/>
                    <a:lumOff val="60000"/>
                  </a:schemeClr>
                </a:solidFill>
              </a:rPr>
              <a:t>Extreme Programming</a:t>
            </a:r>
            <a:endParaRPr lang="en-US" dirty="0">
              <a:solidFill>
                <a:schemeClr val="accent5">
                  <a:lumMod val="40000"/>
                  <a:lumOff val="60000"/>
                </a:schemeClr>
              </a:solidFill>
            </a:endParaRPr>
          </a:p>
        </p:txBody>
      </p:sp>
      <p:sp>
        <p:nvSpPr>
          <p:cNvPr id="9" name="Rectangle 8"/>
          <p:cNvSpPr/>
          <p:nvPr/>
        </p:nvSpPr>
        <p:spPr>
          <a:xfrm>
            <a:off x="6118787" y="4487054"/>
            <a:ext cx="2741976" cy="1093755"/>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1600" dirty="0" smtClean="0">
                <a:solidFill>
                  <a:schemeClr val="accent5">
                    <a:lumMod val="40000"/>
                    <a:lumOff val="60000"/>
                  </a:schemeClr>
                </a:solidFill>
              </a:rPr>
              <a:t>Lean Software Development</a:t>
            </a:r>
          </a:p>
          <a:p>
            <a:pPr algn="ctr"/>
            <a:r>
              <a:rPr lang="en-US" dirty="0" smtClean="0">
                <a:solidFill>
                  <a:schemeClr val="accent5">
                    <a:lumMod val="40000"/>
                    <a:lumOff val="60000"/>
                  </a:schemeClr>
                </a:solidFill>
              </a:rPr>
              <a:t>Kanban</a:t>
            </a:r>
            <a:endParaRPr lang="en-US" dirty="0">
              <a:solidFill>
                <a:schemeClr val="accent5">
                  <a:lumMod val="40000"/>
                  <a:lumOff val="60000"/>
                </a:schemeClr>
              </a:solidFill>
            </a:endParaRPr>
          </a:p>
        </p:txBody>
      </p:sp>
      <p:sp>
        <p:nvSpPr>
          <p:cNvPr id="21" name="Rectangle 20"/>
          <p:cNvSpPr/>
          <p:nvPr/>
        </p:nvSpPr>
        <p:spPr>
          <a:xfrm>
            <a:off x="6162833" y="2574979"/>
            <a:ext cx="2620699" cy="149749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Other Agile-Related Models</a:t>
            </a:r>
            <a:endParaRPr lang="en-US" dirty="0"/>
          </a:p>
        </p:txBody>
      </p:sp>
    </p:spTree>
    <p:extLst>
      <p:ext uri="{BB962C8B-B14F-4D97-AF65-F5344CB8AC3E}">
        <p14:creationId xmlns:p14="http://schemas.microsoft.com/office/powerpoint/2010/main" val="25686884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Waterfall</a:t>
            </a:r>
            <a:endParaRPr lang="en-US" dirty="0"/>
          </a:p>
        </p:txBody>
      </p:sp>
      <p:pic>
        <p:nvPicPr>
          <p:cNvPr id="7" name="Picture 6" descr="Waterfal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1021" y="1721115"/>
            <a:ext cx="7238121" cy="4443899"/>
          </a:xfrm>
          <a:prstGeom prst="rect">
            <a:avLst/>
          </a:prstGeom>
        </p:spPr>
      </p:pic>
    </p:spTree>
    <p:extLst>
      <p:ext uri="{BB962C8B-B14F-4D97-AF65-F5344CB8AC3E}">
        <p14:creationId xmlns:p14="http://schemas.microsoft.com/office/powerpoint/2010/main" val="70329272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V-Model</a:t>
            </a:r>
            <a:endParaRPr lang="en-US" dirty="0"/>
          </a:p>
        </p:txBody>
      </p:sp>
      <p:pic>
        <p:nvPicPr>
          <p:cNvPr id="6" name="Picture 5" descr="V-mode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612" y="2169651"/>
            <a:ext cx="8057548" cy="3278647"/>
          </a:xfrm>
          <a:prstGeom prst="rect">
            <a:avLst/>
          </a:prstGeom>
        </p:spPr>
      </p:pic>
    </p:spTree>
    <p:extLst>
      <p:ext uri="{BB962C8B-B14F-4D97-AF65-F5344CB8AC3E}">
        <p14:creationId xmlns:p14="http://schemas.microsoft.com/office/powerpoint/2010/main" val="70329272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Sawtooth Model</a:t>
            </a:r>
            <a:endParaRPr lang="en-US" dirty="0"/>
          </a:p>
        </p:txBody>
      </p:sp>
      <p:pic>
        <p:nvPicPr>
          <p:cNvPr id="7" name="Picture 6" descr="Sawtoot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248" y="1742191"/>
            <a:ext cx="8248411" cy="3968575"/>
          </a:xfrm>
          <a:prstGeom prst="rect">
            <a:avLst/>
          </a:prstGeom>
        </p:spPr>
      </p:pic>
    </p:spTree>
    <p:extLst>
      <p:ext uri="{BB962C8B-B14F-4D97-AF65-F5344CB8AC3E}">
        <p14:creationId xmlns:p14="http://schemas.microsoft.com/office/powerpoint/2010/main" val="70329272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 Values</a:t>
            </a:r>
            <a:endParaRPr lang="en-US" dirty="0"/>
          </a:p>
        </p:txBody>
      </p:sp>
      <p:sp>
        <p:nvSpPr>
          <p:cNvPr id="3" name="Content Placeholder 2"/>
          <p:cNvSpPr>
            <a:spLocks noGrp="1"/>
          </p:cNvSpPr>
          <p:nvPr>
            <p:ph sz="quarter" idx="13"/>
          </p:nvPr>
        </p:nvSpPr>
        <p:spPr/>
        <p:txBody>
          <a:bodyPr/>
          <a:lstStyle/>
          <a:p>
            <a:r>
              <a:rPr lang="en-US" sz="2400" dirty="0" smtClean="0"/>
              <a:t>More on this later in the class!</a:t>
            </a:r>
            <a:endParaRPr lang="en-US" dirty="0"/>
          </a:p>
        </p:txBody>
      </p:sp>
      <p:pic>
        <p:nvPicPr>
          <p:cNvPr id="5" name="Picture 4" descr="agile_value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1838" y="2192904"/>
            <a:ext cx="7036486" cy="3639330"/>
          </a:xfrm>
          <a:prstGeom prst="rect">
            <a:avLst/>
          </a:prstGeom>
        </p:spPr>
      </p:pic>
    </p:spTree>
    <p:extLst>
      <p:ext uri="{BB962C8B-B14F-4D97-AF65-F5344CB8AC3E}">
        <p14:creationId xmlns:p14="http://schemas.microsoft.com/office/powerpoint/2010/main" val="25686884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Scrum Sprint</a:t>
            </a:r>
            <a:endParaRPr lang="en-US" dirty="0"/>
          </a:p>
        </p:txBody>
      </p:sp>
      <p:pic>
        <p:nvPicPr>
          <p:cNvPr id="2" name="Picture 1" descr="ScrumSprin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66905"/>
            <a:ext cx="9144000" cy="4548113"/>
          </a:xfrm>
          <a:prstGeom prst="rect">
            <a:avLst/>
          </a:prstGeom>
        </p:spPr>
      </p:pic>
    </p:spTree>
    <p:extLst>
      <p:ext uri="{BB962C8B-B14F-4D97-AF65-F5344CB8AC3E}">
        <p14:creationId xmlns:p14="http://schemas.microsoft.com/office/powerpoint/2010/main" val="140848020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Topics</a:t>
            </a:r>
            <a:endParaRPr lang="en-US" dirty="0"/>
          </a:p>
        </p:txBody>
      </p:sp>
      <p:sp>
        <p:nvSpPr>
          <p:cNvPr id="3" name="Content Placeholder 2"/>
          <p:cNvSpPr>
            <a:spLocks noGrp="1"/>
          </p:cNvSpPr>
          <p:nvPr>
            <p:ph sz="quarter" idx="13"/>
          </p:nvPr>
        </p:nvSpPr>
        <p:spPr/>
        <p:txBody>
          <a:bodyPr/>
          <a:lstStyle/>
          <a:p>
            <a:r>
              <a:rPr lang="en-US" dirty="0" smtClean="0"/>
              <a:t>Systems analysis definition</a:t>
            </a:r>
          </a:p>
          <a:p>
            <a:r>
              <a:rPr lang="en-US" dirty="0" smtClean="0"/>
              <a:t>Course objective</a:t>
            </a:r>
          </a:p>
          <a:p>
            <a:r>
              <a:rPr lang="en-US" dirty="0" smtClean="0"/>
              <a:t>Why study systems analysis?</a:t>
            </a:r>
          </a:p>
          <a:p>
            <a:r>
              <a:rPr lang="en-US" dirty="0" smtClean="0"/>
              <a:t>Jobs that use systems analysis skills</a:t>
            </a:r>
          </a:p>
          <a:p>
            <a:r>
              <a:rPr lang="en-US" dirty="0" smtClean="0"/>
              <a:t>Software engineering activities</a:t>
            </a:r>
          </a:p>
          <a:p>
            <a:r>
              <a:rPr lang="en-US" dirty="0" smtClean="0"/>
              <a:t>Types of software requirements</a:t>
            </a:r>
          </a:p>
          <a:p>
            <a:r>
              <a:rPr lang="en-US" dirty="0" smtClean="0"/>
              <a:t>Software engineering methodologies</a:t>
            </a:r>
          </a:p>
          <a:p>
            <a:r>
              <a:rPr lang="en-US" dirty="0" smtClean="0"/>
              <a:t>Agile development, user stories, user personas</a:t>
            </a:r>
            <a:endParaRPr lang="en-US" dirty="0"/>
          </a:p>
        </p:txBody>
      </p:sp>
    </p:spTree>
    <p:extLst>
      <p:ext uri="{BB962C8B-B14F-4D97-AF65-F5344CB8AC3E}">
        <p14:creationId xmlns:p14="http://schemas.microsoft.com/office/powerpoint/2010/main" val="184327023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Kanban Board</a:t>
            </a:r>
            <a:endParaRPr lang="en-US" dirty="0"/>
          </a:p>
        </p:txBody>
      </p:sp>
      <p:pic>
        <p:nvPicPr>
          <p:cNvPr id="3" name="Picture 2" descr="KanbanBoar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0575"/>
            <a:ext cx="9144000" cy="4755674"/>
          </a:xfrm>
          <a:prstGeom prst="rect">
            <a:avLst/>
          </a:prstGeom>
        </p:spPr>
      </p:pic>
    </p:spTree>
    <p:extLst>
      <p:ext uri="{BB962C8B-B14F-4D97-AF65-F5344CB8AC3E}">
        <p14:creationId xmlns:p14="http://schemas.microsoft.com/office/powerpoint/2010/main" val="23275068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 User Stories</a:t>
            </a:r>
            <a:endParaRPr lang="en-US" dirty="0"/>
          </a:p>
        </p:txBody>
      </p:sp>
      <p:sp>
        <p:nvSpPr>
          <p:cNvPr id="3" name="Content Placeholder 2"/>
          <p:cNvSpPr>
            <a:spLocks noGrp="1"/>
          </p:cNvSpPr>
          <p:nvPr>
            <p:ph sz="quarter" idx="13"/>
          </p:nvPr>
        </p:nvSpPr>
        <p:spPr/>
        <p:txBody>
          <a:bodyPr>
            <a:normAutofit/>
          </a:bodyPr>
          <a:lstStyle/>
          <a:p>
            <a:r>
              <a:rPr lang="en-US" sz="2400" dirty="0"/>
              <a:t>User stories have a specific format</a:t>
            </a:r>
            <a:r>
              <a:rPr lang="en-US" sz="2400" dirty="0" smtClean="0"/>
              <a:t>:</a:t>
            </a:r>
            <a:endParaRPr lang="en-US" sz="2400" dirty="0"/>
          </a:p>
          <a:p>
            <a:pPr lvl="1"/>
            <a:r>
              <a:rPr lang="en-US" dirty="0" smtClean="0"/>
              <a:t>As </a:t>
            </a:r>
            <a:r>
              <a:rPr lang="en-US" dirty="0"/>
              <a:t>a [persona],</a:t>
            </a:r>
          </a:p>
          <a:p>
            <a:pPr lvl="1"/>
            <a:r>
              <a:rPr lang="en-US" dirty="0"/>
              <a:t>I want to [do something</a:t>
            </a:r>
            <a:r>
              <a:rPr lang="en-US" dirty="0" smtClean="0"/>
              <a:t>], </a:t>
            </a:r>
            <a:endParaRPr lang="en-US" dirty="0"/>
          </a:p>
          <a:p>
            <a:pPr lvl="1"/>
            <a:r>
              <a:rPr lang="en-US" dirty="0"/>
              <a:t>so that I can [realize a reward</a:t>
            </a:r>
            <a:r>
              <a:rPr lang="en-US" dirty="0" smtClean="0"/>
              <a:t>]</a:t>
            </a:r>
          </a:p>
          <a:p>
            <a:r>
              <a:rPr lang="en-US" sz="2400" dirty="0" smtClean="0"/>
              <a:t>Examples:</a:t>
            </a:r>
          </a:p>
          <a:p>
            <a:pPr lvl="1"/>
            <a:r>
              <a:rPr lang="en-US" dirty="0" smtClean="0"/>
              <a:t>As </a:t>
            </a:r>
            <a:r>
              <a:rPr lang="en-US" dirty="0"/>
              <a:t>Helen the HR </a:t>
            </a:r>
            <a:r>
              <a:rPr lang="en-US" dirty="0" smtClean="0"/>
              <a:t>Manager, </a:t>
            </a:r>
            <a:r>
              <a:rPr lang="en-US" dirty="0"/>
              <a:t>I want to screen an engineering candidate, so I know their skills profile</a:t>
            </a:r>
            <a:r>
              <a:rPr lang="en-US" dirty="0" smtClean="0"/>
              <a:t>.</a:t>
            </a:r>
          </a:p>
          <a:p>
            <a:pPr lvl="1"/>
            <a:r>
              <a:rPr lang="en-US" dirty="0"/>
              <a:t>As a customer</a:t>
            </a:r>
            <a:r>
              <a:rPr lang="en-US" dirty="0" smtClean="0"/>
              <a:t>, I </a:t>
            </a:r>
            <a:r>
              <a:rPr lang="en-US" dirty="0"/>
              <a:t>want to withdraw cash from an </a:t>
            </a:r>
            <a:r>
              <a:rPr lang="en-US" dirty="0" smtClean="0"/>
              <a:t>ATM, so </a:t>
            </a:r>
            <a:r>
              <a:rPr lang="en-US" dirty="0"/>
              <a:t>that I don't have to wait in line at the bank.</a:t>
            </a:r>
          </a:p>
        </p:txBody>
      </p:sp>
    </p:spTree>
    <p:extLst>
      <p:ext uri="{BB962C8B-B14F-4D97-AF65-F5344CB8AC3E}">
        <p14:creationId xmlns:p14="http://schemas.microsoft.com/office/powerpoint/2010/main" val="124631892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 User Personas</a:t>
            </a:r>
            <a:endParaRPr lang="en-US" dirty="0"/>
          </a:p>
        </p:txBody>
      </p:sp>
      <p:sp>
        <p:nvSpPr>
          <p:cNvPr id="3" name="Content Placeholder 2"/>
          <p:cNvSpPr>
            <a:spLocks noGrp="1"/>
          </p:cNvSpPr>
          <p:nvPr>
            <p:ph sz="quarter" idx="13"/>
          </p:nvPr>
        </p:nvSpPr>
        <p:spPr/>
        <p:txBody>
          <a:bodyPr/>
          <a:lstStyle/>
          <a:p>
            <a:r>
              <a:rPr lang="en-US" sz="2400" dirty="0" smtClean="0"/>
              <a:t>A description of a hypothetical generic person who serves as a stand-in for a group of users who have similar characteristics and needs</a:t>
            </a:r>
          </a:p>
          <a:p>
            <a:r>
              <a:rPr lang="en-US" sz="2400" dirty="0" smtClean="0"/>
              <a:t>Personas help you understand the requirements and to design the user experience to best meet the needs of specific user communities</a:t>
            </a:r>
            <a:endParaRPr lang="en-US" dirty="0"/>
          </a:p>
        </p:txBody>
      </p:sp>
      <p:pic>
        <p:nvPicPr>
          <p:cNvPr id="4" name="Picture 3" descr="73329588.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464917" y="3293777"/>
            <a:ext cx="1414272" cy="3474720"/>
          </a:xfrm>
          <a:prstGeom prst="rect">
            <a:avLst/>
          </a:prstGeom>
        </p:spPr>
      </p:pic>
      <p:pic>
        <p:nvPicPr>
          <p:cNvPr id="6" name="Picture 5" descr="rbso_2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56487" y="3440081"/>
            <a:ext cx="1335024" cy="3322320"/>
          </a:xfrm>
          <a:prstGeom prst="rect">
            <a:avLst/>
          </a:prstGeom>
        </p:spPr>
      </p:pic>
      <p:pic>
        <p:nvPicPr>
          <p:cNvPr id="10" name="Picture 9" descr="56347437.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215141" y="3440081"/>
            <a:ext cx="1349256" cy="3078150"/>
          </a:xfrm>
          <a:prstGeom prst="rect">
            <a:avLst/>
          </a:prstGeom>
        </p:spPr>
      </p:pic>
    </p:spTree>
    <p:extLst>
      <p:ext uri="{BB962C8B-B14F-4D97-AF65-F5344CB8AC3E}">
        <p14:creationId xmlns:p14="http://schemas.microsoft.com/office/powerpoint/2010/main" val="20147953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 User Personas	</a:t>
            </a:r>
            <a:endParaRPr lang="en-US" dirty="0"/>
          </a:p>
        </p:txBody>
      </p:sp>
      <p:sp>
        <p:nvSpPr>
          <p:cNvPr id="3" name="Content Placeholder 2"/>
          <p:cNvSpPr>
            <a:spLocks noGrp="1"/>
          </p:cNvSpPr>
          <p:nvPr>
            <p:ph sz="quarter" idx="13"/>
          </p:nvPr>
        </p:nvSpPr>
        <p:spPr/>
        <p:txBody>
          <a:bodyPr/>
          <a:lstStyle/>
          <a:p>
            <a:r>
              <a:rPr lang="en-US" dirty="0" smtClean="0"/>
              <a:t>What makes them tick?</a:t>
            </a:r>
          </a:p>
          <a:p>
            <a:r>
              <a:rPr lang="en-US" dirty="0" smtClean="0"/>
              <a:t>What makes them mad?</a:t>
            </a:r>
          </a:p>
          <a:p>
            <a:r>
              <a:rPr lang="en-US" dirty="0" smtClean="0"/>
              <a:t>What do they think, see, feel, do?</a:t>
            </a:r>
          </a:p>
          <a:p>
            <a:r>
              <a:rPr lang="en-US" dirty="0" smtClean="0"/>
              <a:t>What do they want to do, and why?</a:t>
            </a:r>
            <a:endParaRPr lang="en-US" dirty="0"/>
          </a:p>
        </p:txBody>
      </p:sp>
      <p:pic>
        <p:nvPicPr>
          <p:cNvPr id="4" name="Picture 3" descr="Screen Shot 2017-08-25 at 12.50.4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9980" y="1688350"/>
            <a:ext cx="3382047" cy="4296114"/>
          </a:xfrm>
          <a:prstGeom prst="rect">
            <a:avLst/>
          </a:prstGeom>
        </p:spPr>
      </p:pic>
      <p:pic>
        <p:nvPicPr>
          <p:cNvPr id="8" name="Picture 7" descr="73210125.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568912" y="3025635"/>
            <a:ext cx="1563624" cy="3438144"/>
          </a:xfrm>
          <a:prstGeom prst="rect">
            <a:avLst/>
          </a:prstGeom>
        </p:spPr>
      </p:pic>
      <p:pic>
        <p:nvPicPr>
          <p:cNvPr id="9" name="Picture 8" descr="200387787-001.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flipH="1">
            <a:off x="2889449" y="2912859"/>
            <a:ext cx="1679448" cy="3550920"/>
          </a:xfrm>
          <a:prstGeom prst="rect">
            <a:avLst/>
          </a:prstGeom>
        </p:spPr>
      </p:pic>
    </p:spTree>
    <p:extLst>
      <p:ext uri="{BB962C8B-B14F-4D97-AF65-F5344CB8AC3E}">
        <p14:creationId xmlns:p14="http://schemas.microsoft.com/office/powerpoint/2010/main" val="208025819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a:t>
            </a:r>
            <a:endParaRPr lang="en-US" dirty="0"/>
          </a:p>
        </p:txBody>
      </p:sp>
      <p:sp>
        <p:nvSpPr>
          <p:cNvPr id="3" name="Content Placeholder 2"/>
          <p:cNvSpPr>
            <a:spLocks noGrp="1"/>
          </p:cNvSpPr>
          <p:nvPr>
            <p:ph sz="quarter" idx="13"/>
          </p:nvPr>
        </p:nvSpPr>
        <p:spPr>
          <a:xfrm>
            <a:off x="274320" y="1298448"/>
            <a:ext cx="8595360" cy="5432926"/>
          </a:xfrm>
        </p:spPr>
        <p:txBody>
          <a:bodyPr>
            <a:normAutofit/>
          </a:bodyPr>
          <a:lstStyle/>
          <a:p>
            <a:r>
              <a:rPr lang="en-US" dirty="0" smtClean="0"/>
              <a:t>In this module, we talked about:</a:t>
            </a:r>
          </a:p>
          <a:p>
            <a:pPr lvl="1"/>
            <a:r>
              <a:rPr lang="en-US" dirty="0" smtClean="0"/>
              <a:t>The definition and importance of systems analysis</a:t>
            </a:r>
          </a:p>
          <a:p>
            <a:pPr lvl="2"/>
            <a:r>
              <a:rPr lang="en-US" dirty="0"/>
              <a:t>W</a:t>
            </a:r>
            <a:r>
              <a:rPr lang="en-US" dirty="0" smtClean="0"/>
              <a:t>ithout a plan, it’s just an idea!</a:t>
            </a:r>
          </a:p>
          <a:p>
            <a:pPr lvl="1"/>
            <a:r>
              <a:rPr lang="en-US" dirty="0" smtClean="0"/>
              <a:t>Software </a:t>
            </a:r>
            <a:r>
              <a:rPr lang="en-US" dirty="0"/>
              <a:t>engineering </a:t>
            </a:r>
            <a:r>
              <a:rPr lang="en-US" dirty="0" smtClean="0"/>
              <a:t>activities</a:t>
            </a:r>
          </a:p>
          <a:p>
            <a:pPr lvl="2"/>
            <a:r>
              <a:rPr lang="en-US" dirty="0"/>
              <a:t>P</a:t>
            </a:r>
            <a:r>
              <a:rPr lang="en-US" dirty="0" smtClean="0"/>
              <a:t>roject management, specification, design and implementation, verification and validation</a:t>
            </a:r>
            <a:endParaRPr lang="en-US" dirty="0"/>
          </a:p>
          <a:p>
            <a:pPr lvl="1"/>
            <a:r>
              <a:rPr lang="en-US" dirty="0"/>
              <a:t>Types of software </a:t>
            </a:r>
            <a:r>
              <a:rPr lang="en-US" dirty="0" smtClean="0"/>
              <a:t>requirements</a:t>
            </a:r>
          </a:p>
          <a:p>
            <a:pPr lvl="2"/>
            <a:r>
              <a:rPr lang="en-US" dirty="0"/>
              <a:t>B</a:t>
            </a:r>
            <a:r>
              <a:rPr lang="en-US" dirty="0" smtClean="0"/>
              <a:t>usiness, user, functional, non-functional, external interface</a:t>
            </a:r>
          </a:p>
          <a:p>
            <a:pPr lvl="1"/>
            <a:r>
              <a:rPr lang="en-US" dirty="0" smtClean="0"/>
              <a:t>Specifying requirements</a:t>
            </a:r>
          </a:p>
          <a:p>
            <a:pPr lvl="2"/>
            <a:r>
              <a:rPr lang="en-US" dirty="0"/>
              <a:t>E</a:t>
            </a:r>
            <a:r>
              <a:rPr lang="en-US" dirty="0" smtClean="0"/>
              <a:t>liciting, analyzing, expressing, prioritizing, validating, and managing requirements</a:t>
            </a:r>
            <a:endParaRPr lang="en-US" dirty="0"/>
          </a:p>
          <a:p>
            <a:pPr lvl="1"/>
            <a:r>
              <a:rPr lang="en-US" dirty="0" smtClean="0"/>
              <a:t>Software engineering methodologies</a:t>
            </a:r>
            <a:endParaRPr lang="en-US" dirty="0"/>
          </a:p>
          <a:p>
            <a:pPr lvl="1"/>
            <a:r>
              <a:rPr lang="en-US" dirty="0"/>
              <a:t>Agile </a:t>
            </a:r>
            <a:r>
              <a:rPr lang="en-US" dirty="0" smtClean="0"/>
              <a:t>user </a:t>
            </a:r>
            <a:r>
              <a:rPr lang="en-US" dirty="0"/>
              <a:t>stories, user personas</a:t>
            </a:r>
          </a:p>
          <a:p>
            <a:endParaRPr lang="en-US" dirty="0"/>
          </a:p>
        </p:txBody>
      </p:sp>
    </p:spTree>
    <p:extLst>
      <p:ext uri="{BB962C8B-B14F-4D97-AF65-F5344CB8AC3E}">
        <p14:creationId xmlns:p14="http://schemas.microsoft.com/office/powerpoint/2010/main" val="24146982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Systems Analysis Defined</a:t>
            </a:r>
            <a:endParaRPr lang="en-US" dirty="0"/>
          </a:p>
        </p:txBody>
      </p:sp>
      <p:pic>
        <p:nvPicPr>
          <p:cNvPr id="7" name="Picture 6" descr="SAdef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132" y="1810389"/>
            <a:ext cx="8463643" cy="4465481"/>
          </a:xfrm>
          <a:prstGeom prst="rect">
            <a:avLst/>
          </a:prstGeom>
          <a:ln w="12700" cmpd="sng">
            <a:solidFill>
              <a:srgbClr val="61625E"/>
            </a:solidFill>
          </a:ln>
        </p:spPr>
      </p:pic>
      <p:pic>
        <p:nvPicPr>
          <p:cNvPr id="5" name="Picture 4" descr="MW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412" y="2142671"/>
            <a:ext cx="836463" cy="841502"/>
          </a:xfrm>
          <a:prstGeom prst="rect">
            <a:avLst/>
          </a:prstGeom>
        </p:spPr>
      </p:pic>
    </p:spTree>
    <p:extLst>
      <p:ext uri="{BB962C8B-B14F-4D97-AF65-F5344CB8AC3E}">
        <p14:creationId xmlns:p14="http://schemas.microsoft.com/office/powerpoint/2010/main" val="411744070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 Vision</a:t>
            </a:r>
            <a:endParaRPr lang="en-US" dirty="0"/>
          </a:p>
        </p:txBody>
      </p:sp>
      <p:sp>
        <p:nvSpPr>
          <p:cNvPr id="3" name="Content Placeholder 2"/>
          <p:cNvSpPr>
            <a:spLocks noGrp="1"/>
          </p:cNvSpPr>
          <p:nvPr>
            <p:ph sz="quarter" idx="13"/>
          </p:nvPr>
        </p:nvSpPr>
        <p:spPr/>
        <p:txBody>
          <a:bodyPr/>
          <a:lstStyle/>
          <a:p>
            <a:r>
              <a:rPr lang="en-US" dirty="0"/>
              <a:t>Southern Oregon University will become an inclusive, sustainable university for the future that guides all learners to develop the knowledge, capacities, and audacity to innovate boldly and create lives of purpose.</a:t>
            </a:r>
          </a:p>
        </p:txBody>
      </p:sp>
      <p:pic>
        <p:nvPicPr>
          <p:cNvPr id="4" name="Picture 3" descr="Southern-Oregon-Universit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3000" y="2848428"/>
            <a:ext cx="4318000" cy="1651000"/>
          </a:xfrm>
          <a:prstGeom prst="rect">
            <a:avLst/>
          </a:prstGeom>
        </p:spPr>
      </p:pic>
    </p:spTree>
    <p:extLst>
      <p:ext uri="{BB962C8B-B14F-4D97-AF65-F5344CB8AC3E}">
        <p14:creationId xmlns:p14="http://schemas.microsoft.com/office/powerpoint/2010/main" val="119552732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Objective</a:t>
            </a:r>
            <a:endParaRPr lang="en-US" dirty="0"/>
          </a:p>
        </p:txBody>
      </p:sp>
      <p:sp>
        <p:nvSpPr>
          <p:cNvPr id="3" name="Content Placeholder 2"/>
          <p:cNvSpPr>
            <a:spLocks noGrp="1"/>
          </p:cNvSpPr>
          <p:nvPr>
            <p:ph sz="quarter" idx="13"/>
          </p:nvPr>
        </p:nvSpPr>
        <p:spPr>
          <a:xfrm>
            <a:off x="274320" y="1298448"/>
            <a:ext cx="8667238" cy="4937760"/>
          </a:xfrm>
        </p:spPr>
        <p:txBody>
          <a:bodyPr/>
          <a:lstStyle/>
          <a:p>
            <a:r>
              <a:rPr lang="en-US" dirty="0"/>
              <a:t>The </a:t>
            </a:r>
            <a:r>
              <a:rPr lang="en-US" dirty="0" smtClean="0"/>
              <a:t>overarching goal </a:t>
            </a:r>
            <a:r>
              <a:rPr lang="en-US" dirty="0"/>
              <a:t>of this course is for you to learn about the entirety of the software development process, from developing a Vision and Scope document through final testing. </a:t>
            </a:r>
            <a:endParaRPr lang="en-US" dirty="0" smtClean="0"/>
          </a:p>
          <a:p>
            <a:r>
              <a:rPr lang="en-US" dirty="0" smtClean="0"/>
              <a:t>You </a:t>
            </a:r>
            <a:r>
              <a:rPr lang="en-US" dirty="0"/>
              <a:t>will apply your knowledge to a real-world project in your capstone project, to be conducted Winter and Spring quarters, 2018.</a:t>
            </a:r>
          </a:p>
        </p:txBody>
      </p:sp>
      <p:pic>
        <p:nvPicPr>
          <p:cNvPr id="5" name="Picture 4" descr="successful-goal-setting-clipart-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74837" y="3548506"/>
            <a:ext cx="3074684" cy="2780501"/>
          </a:xfrm>
          <a:prstGeom prst="rect">
            <a:avLst/>
          </a:prstGeom>
        </p:spPr>
      </p:pic>
    </p:spTree>
    <p:extLst>
      <p:ext uri="{BB962C8B-B14F-4D97-AF65-F5344CB8AC3E}">
        <p14:creationId xmlns:p14="http://schemas.microsoft.com/office/powerpoint/2010/main" val="177916279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Study Systems Analysis?</a:t>
            </a:r>
            <a:endParaRPr lang="en-US" dirty="0"/>
          </a:p>
        </p:txBody>
      </p:sp>
      <p:sp>
        <p:nvSpPr>
          <p:cNvPr id="3" name="Content Placeholder 2"/>
          <p:cNvSpPr>
            <a:spLocks noGrp="1"/>
          </p:cNvSpPr>
          <p:nvPr>
            <p:ph sz="quarter" idx="13"/>
          </p:nvPr>
        </p:nvSpPr>
        <p:spPr/>
        <p:txBody>
          <a:bodyPr>
            <a:normAutofit/>
          </a:bodyPr>
          <a:lstStyle/>
          <a:p>
            <a:r>
              <a:rPr lang="en-US" sz="2800" b="1" dirty="0" smtClean="0"/>
              <a:t>Measure twice. Cut once.</a:t>
            </a:r>
          </a:p>
          <a:p>
            <a:r>
              <a:rPr lang="en-US" sz="2800" b="1" dirty="0" smtClean="0"/>
              <a:t>Think</a:t>
            </a:r>
            <a:r>
              <a:rPr lang="en-US" sz="2800" dirty="0" smtClean="0"/>
              <a:t> </a:t>
            </a:r>
            <a:r>
              <a:rPr lang="en-US" sz="2800" dirty="0"/>
              <a:t>before you </a:t>
            </a:r>
            <a:r>
              <a:rPr lang="en-US" sz="2800" dirty="0" smtClean="0"/>
              <a:t>act.</a:t>
            </a:r>
          </a:p>
          <a:p>
            <a:r>
              <a:rPr lang="en-US" sz="2800" dirty="0" smtClean="0"/>
              <a:t>Do it </a:t>
            </a:r>
            <a:r>
              <a:rPr lang="en-US" sz="2800" b="1" dirty="0" smtClean="0"/>
              <a:t>right</a:t>
            </a:r>
            <a:r>
              <a:rPr lang="en-US" sz="2800" dirty="0" smtClean="0"/>
              <a:t>!</a:t>
            </a:r>
          </a:p>
          <a:p>
            <a:pPr lvl="1"/>
            <a:r>
              <a:rPr lang="en-US" sz="2400" b="1" dirty="0" smtClean="0"/>
              <a:t>Right product </a:t>
            </a:r>
            <a:r>
              <a:rPr lang="en-US" sz="2400" dirty="0" smtClean="0"/>
              <a:t>for the clients that is </a:t>
            </a:r>
            <a:r>
              <a:rPr lang="en-US" sz="2400" i="1" dirty="0" smtClean="0"/>
              <a:t>validated</a:t>
            </a:r>
            <a:r>
              <a:rPr lang="en-US" sz="2400" dirty="0" smtClean="0"/>
              <a:t> to meet the client’s needs</a:t>
            </a:r>
          </a:p>
          <a:p>
            <a:pPr lvl="1"/>
            <a:r>
              <a:rPr lang="en-US" sz="2400" b="1" dirty="0" smtClean="0"/>
              <a:t>Right software </a:t>
            </a:r>
            <a:r>
              <a:rPr lang="en-US" sz="2400" dirty="0" smtClean="0"/>
              <a:t>that is </a:t>
            </a:r>
            <a:r>
              <a:rPr lang="en-US" sz="2400" i="1" dirty="0" smtClean="0"/>
              <a:t>verified</a:t>
            </a:r>
            <a:r>
              <a:rPr lang="en-US" sz="2400" dirty="0" smtClean="0"/>
              <a:t> to conform to a specified design, satisfies a stated set of requirements, and does not have defects</a:t>
            </a:r>
          </a:p>
          <a:p>
            <a:pPr lvl="1"/>
            <a:r>
              <a:rPr lang="en-US" sz="2400" b="1" dirty="0" smtClean="0"/>
              <a:t>Right project </a:t>
            </a:r>
            <a:r>
              <a:rPr lang="en-US" sz="2400" dirty="0" smtClean="0"/>
              <a:t>management with enough process to organize the work, but not so much process that it gets in the way</a:t>
            </a:r>
            <a:endParaRPr lang="en-US" sz="2400" dirty="0"/>
          </a:p>
        </p:txBody>
      </p:sp>
    </p:spTree>
    <p:extLst>
      <p:ext uri="{BB962C8B-B14F-4D97-AF65-F5344CB8AC3E}">
        <p14:creationId xmlns:p14="http://schemas.microsoft.com/office/powerpoint/2010/main" val="260034981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Job Titles</a:t>
            </a:r>
            <a:endParaRPr lang="en-US" dirty="0"/>
          </a:p>
        </p:txBody>
      </p:sp>
      <p:sp>
        <p:nvSpPr>
          <p:cNvPr id="3" name="Content Placeholder 2"/>
          <p:cNvSpPr>
            <a:spLocks noGrp="1"/>
          </p:cNvSpPr>
          <p:nvPr>
            <p:ph sz="quarter" idx="13"/>
          </p:nvPr>
        </p:nvSpPr>
        <p:spPr>
          <a:xfrm>
            <a:off x="274320" y="1298448"/>
            <a:ext cx="8595360" cy="680713"/>
          </a:xfrm>
        </p:spPr>
        <p:txBody>
          <a:bodyPr/>
          <a:lstStyle/>
          <a:p>
            <a:r>
              <a:rPr lang="en-US" sz="2400" dirty="0" smtClean="0"/>
              <a:t>With systems analysis skills you can become a:</a:t>
            </a:r>
          </a:p>
        </p:txBody>
      </p:sp>
      <p:sp>
        <p:nvSpPr>
          <p:cNvPr id="4" name="Content Placeholder 2"/>
          <p:cNvSpPr txBox="1">
            <a:spLocks/>
          </p:cNvSpPr>
          <p:nvPr/>
        </p:nvSpPr>
        <p:spPr>
          <a:xfrm>
            <a:off x="426720" y="2119352"/>
            <a:ext cx="8595360" cy="4269256"/>
          </a:xfrm>
          <a:prstGeom prst="rect">
            <a:avLst/>
          </a:prstGeom>
        </p:spPr>
        <p:txBody>
          <a:bodyPr vert="horz" lIns="91440" tIns="45720" rIns="91440" bIns="45720" rtlCol="0">
            <a:normAutofit/>
          </a:bodyPr>
          <a:lstStyle>
            <a:lvl1pPr marL="171450" indent="-173736" algn="l" defTabSz="914400" rtl="0" eaLnBrk="1" latinLnBrk="0" hangingPunct="1">
              <a:spcBef>
                <a:spcPts val="600"/>
              </a:spcBef>
              <a:spcAft>
                <a:spcPts val="0"/>
              </a:spcAft>
              <a:buClr>
                <a:schemeClr val="accent1"/>
              </a:buClr>
              <a:buFont typeface="Arial" pitchFamily="34" charset="0"/>
              <a:buChar char="•"/>
              <a:defRPr sz="2200" b="0" i="0" kern="1200" cap="none" spc="30" baseline="0">
                <a:solidFill>
                  <a:schemeClr val="tx2"/>
                </a:solidFill>
                <a:latin typeface="+mn-lt"/>
                <a:ea typeface="+mn-ea"/>
                <a:cs typeface="Tahoma" pitchFamily="34" charset="0"/>
              </a:defRPr>
            </a:lvl1pPr>
            <a:lvl2pPr marL="344488" indent="-173736" algn="l" defTabSz="914400" rtl="0" eaLnBrk="1" latinLnBrk="0" hangingPunct="1">
              <a:spcBef>
                <a:spcPts val="600"/>
              </a:spcBef>
              <a:buClr>
                <a:schemeClr val="accent1"/>
              </a:buClr>
              <a:buFont typeface="Arial" pitchFamily="34" charset="0"/>
              <a:buChar char="•"/>
              <a:defRPr sz="2000" kern="1200">
                <a:solidFill>
                  <a:schemeClr val="tx2"/>
                </a:solidFill>
                <a:latin typeface="+mn-lt"/>
                <a:ea typeface="+mn-ea"/>
                <a:cs typeface="Tahoma" pitchFamily="34" charset="0"/>
              </a:defRPr>
            </a:lvl2pPr>
            <a:lvl3pPr marL="515938" indent="-173736" algn="l" defTabSz="914400" rtl="0" eaLnBrk="1" latinLnBrk="0" hangingPunct="1">
              <a:spcBef>
                <a:spcPts val="600"/>
              </a:spcBef>
              <a:buClr>
                <a:schemeClr val="accent1"/>
              </a:buClr>
              <a:buFont typeface="Arial" pitchFamily="34" charset="0"/>
              <a:buChar char="•"/>
              <a:defRPr sz="1800" kern="1200">
                <a:solidFill>
                  <a:schemeClr val="tx2"/>
                </a:solidFill>
                <a:latin typeface="+mn-lt"/>
                <a:ea typeface="+mn-ea"/>
                <a:cs typeface="Tahoma" pitchFamily="34" charset="0"/>
              </a:defRPr>
            </a:lvl3pPr>
            <a:lvl4pPr marL="688975" indent="-173736" algn="l" defTabSz="914400" rtl="0" eaLnBrk="1" latinLnBrk="0" hangingPunct="1">
              <a:spcBef>
                <a:spcPts val="600"/>
              </a:spcBef>
              <a:buClr>
                <a:schemeClr val="accent1"/>
              </a:buClr>
              <a:buFont typeface="Arial" pitchFamily="34" charset="0"/>
              <a:buChar char="•"/>
              <a:defRPr sz="1600" kern="1200">
                <a:solidFill>
                  <a:schemeClr val="tx2"/>
                </a:solidFill>
                <a:latin typeface="+mn-lt"/>
                <a:ea typeface="+mn-ea"/>
                <a:cs typeface="Tahoma" pitchFamily="34" charset="0"/>
              </a:defRPr>
            </a:lvl4pPr>
            <a:lvl5pPr marL="860425" indent="-173736" algn="l" defTabSz="914400" rtl="0" eaLnBrk="1" latinLnBrk="0" hangingPunct="1">
              <a:spcBef>
                <a:spcPts val="600"/>
              </a:spcBef>
              <a:buClr>
                <a:schemeClr val="accent1"/>
              </a:buClr>
              <a:buFont typeface="Arial" pitchFamily="34" charset="0"/>
              <a:buChar char="•"/>
              <a:defRPr sz="1600" kern="1200" baseline="0">
                <a:solidFill>
                  <a:schemeClr val="tx2"/>
                </a:solidFill>
                <a:latin typeface="+mn-lt"/>
                <a:ea typeface="+mn-ea"/>
                <a:cs typeface="Tahoma" pitchFamily="34" charset="0"/>
              </a:defRPr>
            </a:lvl5pPr>
            <a:lvl6pPr marL="105156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6pPr>
            <a:lvl7pPr marL="123444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7pPr>
            <a:lvl8pPr marL="141732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8pPr>
            <a:lvl9pPr marL="1600200" indent="-173736" algn="l" defTabSz="914400" rtl="0" eaLnBrk="1" latinLnBrk="0" hangingPunct="1">
              <a:spcBef>
                <a:spcPct val="20000"/>
              </a:spcBef>
              <a:buClr>
                <a:schemeClr val="accent1"/>
              </a:buClr>
              <a:buFont typeface="Arial" pitchFamily="34" charset="0"/>
              <a:buChar char="•"/>
              <a:defRPr sz="1400" kern="1200">
                <a:solidFill>
                  <a:schemeClr val="tx2"/>
                </a:solidFill>
                <a:latin typeface="+mn-lt"/>
                <a:ea typeface="+mn-ea"/>
                <a:cs typeface="+mn-cs"/>
              </a:defRPr>
            </a:lvl9pPr>
          </a:lstStyle>
          <a:p>
            <a:r>
              <a:rPr lang="en-US" dirty="0"/>
              <a:t>Systems analyst</a:t>
            </a:r>
          </a:p>
          <a:p>
            <a:r>
              <a:rPr lang="en-US" dirty="0" smtClean="0"/>
              <a:t>Software engineer</a:t>
            </a:r>
          </a:p>
          <a:p>
            <a:r>
              <a:rPr lang="en-US" dirty="0" smtClean="0"/>
              <a:t>Programmer</a:t>
            </a:r>
          </a:p>
          <a:p>
            <a:r>
              <a:rPr lang="en-US" dirty="0" smtClean="0"/>
              <a:t>Software product manager</a:t>
            </a:r>
          </a:p>
          <a:p>
            <a:r>
              <a:rPr lang="en-US" dirty="0" smtClean="0"/>
              <a:t>Product owner</a:t>
            </a:r>
          </a:p>
          <a:p>
            <a:r>
              <a:rPr lang="en-US" dirty="0" smtClean="0"/>
              <a:t>Scrum master</a:t>
            </a:r>
          </a:p>
          <a:p>
            <a:r>
              <a:rPr lang="en-US" dirty="0" smtClean="0"/>
              <a:t>Project manager</a:t>
            </a:r>
          </a:p>
          <a:p>
            <a:r>
              <a:rPr lang="en-US" dirty="0" smtClean="0"/>
              <a:t>Network engineer</a:t>
            </a:r>
          </a:p>
          <a:p>
            <a:r>
              <a:rPr lang="en-US" dirty="0" smtClean="0"/>
              <a:t>Business </a:t>
            </a:r>
            <a:r>
              <a:rPr lang="en-US" dirty="0"/>
              <a:t>analyst</a:t>
            </a:r>
          </a:p>
          <a:p>
            <a:endParaRPr lang="en-US" dirty="0"/>
          </a:p>
        </p:txBody>
      </p:sp>
    </p:spTree>
    <p:extLst>
      <p:ext uri="{BB962C8B-B14F-4D97-AF65-F5344CB8AC3E}">
        <p14:creationId xmlns:p14="http://schemas.microsoft.com/office/powerpoint/2010/main" val="185261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p:tgtEl>
                                          <p:spTgt spid="4">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p:tgtEl>
                                          <p:spTgt spid="4">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4">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p:tgtEl>
                                          <p:spTgt spid="4">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4">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p:tgtEl>
                                          <p:spTgt spid="4">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4">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nodeType="clickEffect">
                                  <p:stCondLst>
                                    <p:cond delay="0"/>
                                  </p:stCondLst>
                                  <p:childTnLst>
                                    <p:set>
                                      <p:cBhvr>
                                        <p:cTn id="30" dur="1" fill="hold">
                                          <p:stCondLst>
                                            <p:cond delay="0"/>
                                          </p:stCondLst>
                                        </p:cTn>
                                        <p:tgtEl>
                                          <p:spTgt spid="4">
                                            <p:txEl>
                                              <p:pRg st="4" end="4"/>
                                            </p:txEl>
                                          </p:spTgt>
                                        </p:tgtEl>
                                        <p:attrNameLst>
                                          <p:attrName>style.visibility</p:attrName>
                                        </p:attrNameLst>
                                      </p:cBhvr>
                                      <p:to>
                                        <p:strVal val="visible"/>
                                      </p:to>
                                    </p:set>
                                    <p:anim calcmode="lin" valueType="num">
                                      <p:cBhvr additive="base">
                                        <p:cTn id="31" dur="500"/>
                                        <p:tgtEl>
                                          <p:spTgt spid="4">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4">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nodeType="clickEffect">
                                  <p:stCondLst>
                                    <p:cond delay="0"/>
                                  </p:stCondLst>
                                  <p:childTnLst>
                                    <p:set>
                                      <p:cBhvr>
                                        <p:cTn id="36" dur="1" fill="hold">
                                          <p:stCondLst>
                                            <p:cond delay="0"/>
                                          </p:stCondLst>
                                        </p:cTn>
                                        <p:tgtEl>
                                          <p:spTgt spid="4">
                                            <p:txEl>
                                              <p:pRg st="5" end="5"/>
                                            </p:txEl>
                                          </p:spTgt>
                                        </p:tgtEl>
                                        <p:attrNameLst>
                                          <p:attrName>style.visibility</p:attrName>
                                        </p:attrNameLst>
                                      </p:cBhvr>
                                      <p:to>
                                        <p:strVal val="visible"/>
                                      </p:to>
                                    </p:set>
                                    <p:anim calcmode="lin" valueType="num">
                                      <p:cBhvr additive="base">
                                        <p:cTn id="37" dur="500"/>
                                        <p:tgtEl>
                                          <p:spTgt spid="4">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4">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nodeType="clickEffect">
                                  <p:stCondLst>
                                    <p:cond delay="0"/>
                                  </p:stCondLst>
                                  <p:childTnLst>
                                    <p:set>
                                      <p:cBhvr>
                                        <p:cTn id="42" dur="1" fill="hold">
                                          <p:stCondLst>
                                            <p:cond delay="0"/>
                                          </p:stCondLst>
                                        </p:cTn>
                                        <p:tgtEl>
                                          <p:spTgt spid="4">
                                            <p:txEl>
                                              <p:pRg st="6" end="6"/>
                                            </p:txEl>
                                          </p:spTgt>
                                        </p:tgtEl>
                                        <p:attrNameLst>
                                          <p:attrName>style.visibility</p:attrName>
                                        </p:attrNameLst>
                                      </p:cBhvr>
                                      <p:to>
                                        <p:strVal val="visible"/>
                                      </p:to>
                                    </p:set>
                                    <p:anim calcmode="lin" valueType="num">
                                      <p:cBhvr additive="base">
                                        <p:cTn id="43" dur="500"/>
                                        <p:tgtEl>
                                          <p:spTgt spid="4">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4">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4">
                                            <p:txEl>
                                              <p:pRg st="7" end="7"/>
                                            </p:txEl>
                                          </p:spTgt>
                                        </p:tgtEl>
                                        <p:attrNameLst>
                                          <p:attrName>style.visibility</p:attrName>
                                        </p:attrNameLst>
                                      </p:cBhvr>
                                      <p:to>
                                        <p:strVal val="visible"/>
                                      </p:to>
                                    </p:set>
                                    <p:anim calcmode="lin" valueType="num">
                                      <p:cBhvr additive="base">
                                        <p:cTn id="49" dur="500"/>
                                        <p:tgtEl>
                                          <p:spTgt spid="4">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4">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4">
                                            <p:txEl>
                                              <p:pRg st="8" end="8"/>
                                            </p:txEl>
                                          </p:spTgt>
                                        </p:tgtEl>
                                        <p:attrNameLst>
                                          <p:attrName>style.visibility</p:attrName>
                                        </p:attrNameLst>
                                      </p:cBhvr>
                                      <p:to>
                                        <p:strVal val="visible"/>
                                      </p:to>
                                    </p:set>
                                    <p:anim calcmode="lin" valueType="num">
                                      <p:cBhvr additive="base">
                                        <p:cTn id="55" dur="500"/>
                                        <p:tgtEl>
                                          <p:spTgt spid="4">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lanning.png"/>
          <p:cNvPicPr>
            <a:picLocks noGrp="1" noChangeAspect="1"/>
          </p:cNvPicPr>
          <p:nvPr>
            <p:ph sz="quarter" idx="13"/>
          </p:nvPr>
        </p:nvPicPr>
        <p:blipFill rotWithShape="1">
          <a:blip r:embed="rId3">
            <a:extLst>
              <a:ext uri="{28A0092B-C50C-407E-A947-70E740481C1C}">
                <a14:useLocalDpi xmlns:a14="http://schemas.microsoft.com/office/drawing/2010/main" val="0"/>
              </a:ext>
            </a:extLst>
          </a:blip>
          <a:srcRect l="4507" t="5423" r="4507"/>
          <a:stretch/>
        </p:blipFill>
        <p:spPr>
          <a:xfrm>
            <a:off x="1812832" y="2194455"/>
            <a:ext cx="5348157" cy="2905746"/>
          </a:xfrm>
          <a:ln>
            <a:solidFill>
              <a:srgbClr val="964D2C"/>
            </a:solidFill>
          </a:ln>
        </p:spPr>
      </p:pic>
      <p:sp>
        <p:nvSpPr>
          <p:cNvPr id="6" name="Title 1"/>
          <p:cNvSpPr>
            <a:spLocks noGrp="1"/>
          </p:cNvSpPr>
          <p:nvPr>
            <p:ph type="title"/>
          </p:nvPr>
        </p:nvSpPr>
        <p:spPr>
          <a:xfrm>
            <a:off x="276225" y="228600"/>
            <a:ext cx="8591550" cy="1066801"/>
          </a:xfrm>
        </p:spPr>
        <p:txBody>
          <a:bodyPr/>
          <a:lstStyle/>
          <a:p>
            <a:r>
              <a:rPr lang="en-US" dirty="0" smtClean="0"/>
              <a:t>A Goal Without a Plan Is Just a Wish</a:t>
            </a:r>
            <a:endParaRPr lang="en-US" dirty="0"/>
          </a:p>
        </p:txBody>
      </p:sp>
    </p:spTree>
    <p:extLst>
      <p:ext uri="{BB962C8B-B14F-4D97-AF65-F5344CB8AC3E}">
        <p14:creationId xmlns:p14="http://schemas.microsoft.com/office/powerpoint/2010/main" val="33963537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Project Success</a:t>
            </a:r>
            <a:endParaRPr lang="en-US" dirty="0"/>
          </a:p>
        </p:txBody>
      </p:sp>
      <p:sp>
        <p:nvSpPr>
          <p:cNvPr id="3" name="Content Placeholder 2"/>
          <p:cNvSpPr>
            <a:spLocks noGrp="1"/>
          </p:cNvSpPr>
          <p:nvPr>
            <p:ph sz="quarter" idx="13"/>
          </p:nvPr>
        </p:nvSpPr>
        <p:spPr/>
        <p:txBody>
          <a:bodyPr/>
          <a:lstStyle/>
          <a:p>
            <a:r>
              <a:rPr lang="en-US" sz="2400" dirty="0" smtClean="0"/>
              <a:t>On</a:t>
            </a:r>
            <a:r>
              <a:rPr lang="en-US" sz="2400" dirty="0"/>
              <a:t>-time </a:t>
            </a:r>
            <a:r>
              <a:rPr lang="en-US" sz="2400" dirty="0" smtClean="0"/>
              <a:t>delivery</a:t>
            </a:r>
          </a:p>
          <a:p>
            <a:r>
              <a:rPr lang="en-US" sz="2400" dirty="0" smtClean="0"/>
              <a:t>Completed </a:t>
            </a:r>
            <a:r>
              <a:rPr lang="en-US" sz="2400" dirty="0"/>
              <a:t>within </a:t>
            </a:r>
            <a:r>
              <a:rPr lang="en-US" sz="2400" dirty="0" smtClean="0"/>
              <a:t>budget</a:t>
            </a:r>
          </a:p>
          <a:p>
            <a:r>
              <a:rPr lang="en-US" sz="2400" dirty="0" smtClean="0"/>
              <a:t>Delivered </a:t>
            </a:r>
            <a:r>
              <a:rPr lang="en-US" sz="2400" dirty="0"/>
              <a:t>with all features </a:t>
            </a:r>
            <a:r>
              <a:rPr lang="en-US" sz="2400" dirty="0" smtClean="0"/>
              <a:t>complete</a:t>
            </a:r>
          </a:p>
          <a:p>
            <a:r>
              <a:rPr lang="en-US" sz="2400" dirty="0" smtClean="0"/>
              <a:t>No creeping user requirements</a:t>
            </a:r>
          </a:p>
          <a:p>
            <a:r>
              <a:rPr lang="en-US" sz="2400" dirty="0" smtClean="0"/>
              <a:t>No gold-plating</a:t>
            </a:r>
          </a:p>
          <a:p>
            <a:r>
              <a:rPr lang="en-US" sz="2400" dirty="0" smtClean="0"/>
              <a:t>Few post</a:t>
            </a:r>
            <a:r>
              <a:rPr lang="en-US" sz="2400" dirty="0"/>
              <a:t>-release </a:t>
            </a:r>
            <a:r>
              <a:rPr lang="en-US" sz="2400" dirty="0" smtClean="0"/>
              <a:t>bugs</a:t>
            </a:r>
          </a:p>
          <a:p>
            <a:r>
              <a:rPr lang="en-US" sz="2400" dirty="0" smtClean="0"/>
              <a:t>Minimal support </a:t>
            </a:r>
            <a:r>
              <a:rPr lang="en-US" sz="2400" dirty="0"/>
              <a:t>needed after a </a:t>
            </a:r>
            <a:r>
              <a:rPr lang="en-US" sz="2400" dirty="0" smtClean="0"/>
              <a:t>release</a:t>
            </a:r>
          </a:p>
          <a:p>
            <a:r>
              <a:rPr lang="en-US" sz="2400" dirty="0" smtClean="0"/>
              <a:t>Good customer ratings of product</a:t>
            </a:r>
          </a:p>
          <a:p>
            <a:r>
              <a:rPr lang="en-US" sz="2400" dirty="0" smtClean="0"/>
              <a:t>Lots of revenue generated</a:t>
            </a:r>
          </a:p>
          <a:p>
            <a:r>
              <a:rPr lang="en-US" sz="2400" dirty="0" smtClean="0"/>
              <a:t>The client</a:t>
            </a:r>
            <a:r>
              <a:rPr lang="en-US" sz="2400" dirty="0"/>
              <a:t> </a:t>
            </a:r>
            <a:r>
              <a:rPr lang="en-US" sz="2400" dirty="0" smtClean="0"/>
              <a:t>is happy</a:t>
            </a:r>
            <a:endParaRPr lang="en-US" dirty="0"/>
          </a:p>
        </p:txBody>
      </p:sp>
    </p:spTree>
    <p:extLst>
      <p:ext uri="{BB962C8B-B14F-4D97-AF65-F5344CB8AC3E}">
        <p14:creationId xmlns:p14="http://schemas.microsoft.com/office/powerpoint/2010/main" val="18860477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p:tgtEl>
                                          <p:spTgt spid="3">
                                            <p:txEl>
                                              <p:pRg st="5" end="5"/>
                                            </p:txEl>
                                          </p:spTgt>
                                        </p:tgtEl>
                                        <p:attrNameLst>
                                          <p:attrName>ppt_y</p:attrName>
                                        </p:attrNameLst>
                                      </p:cBhvr>
                                      <p:tavLst>
                                        <p:tav tm="0">
                                          <p:val>
                                            <p:strVal val="#ppt_y+#ppt_h*1.125000"/>
                                          </p:val>
                                        </p:tav>
                                        <p:tav tm="100000">
                                          <p:val>
                                            <p:strVal val="#ppt_y"/>
                                          </p:val>
                                        </p:tav>
                                      </p:tavLst>
                                    </p:anim>
                                    <p:animEffect transition="in" filter="wipe(up)">
                                      <p:cBhvr>
                                        <p:cTn id="38" dur="500"/>
                                        <p:tgtEl>
                                          <p:spTgt spid="3">
                                            <p:txEl>
                                              <p:pRg st="5" end="5"/>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2" presetClass="entr" presetSubtype="4"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p:tgtEl>
                                          <p:spTgt spid="3">
                                            <p:txEl>
                                              <p:pRg st="7" end="7"/>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p:tgtEl>
                                          <p:spTgt spid="3">
                                            <p:txEl>
                                              <p:pRg st="8" end="8"/>
                                            </p:txEl>
                                          </p:spTgt>
                                        </p:tgtEl>
                                        <p:attrNameLst>
                                          <p:attrName>ppt_y</p:attrName>
                                        </p:attrNameLst>
                                      </p:cBhvr>
                                      <p:tavLst>
                                        <p:tav tm="0">
                                          <p:val>
                                            <p:strVal val="#ppt_y+#ppt_h*1.125000"/>
                                          </p:val>
                                        </p:tav>
                                        <p:tav tm="100000">
                                          <p:val>
                                            <p:strVal val="#ppt_y"/>
                                          </p:val>
                                        </p:tav>
                                      </p:tavLst>
                                    </p:anim>
                                    <p:animEffect transition="in" filter="wipe(up)">
                                      <p:cBhvr>
                                        <p:cTn id="56" dur="500"/>
                                        <p:tgtEl>
                                          <p:spTgt spid="3">
                                            <p:txEl>
                                              <p:pRg st="8" end="8"/>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2" presetClass="entr" presetSubtype="4" fill="hold" grpId="0"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p:tgtEl>
                                          <p:spTgt spid="3">
                                            <p:txEl>
                                              <p:pRg st="9" end="9"/>
                                            </p:txEl>
                                          </p:spTgt>
                                        </p:tgtEl>
                                        <p:attrNameLst>
                                          <p:attrName>ppt_y</p:attrName>
                                        </p:attrNameLst>
                                      </p:cBhvr>
                                      <p:tavLst>
                                        <p:tav tm="0">
                                          <p:val>
                                            <p:strVal val="#ppt_y+#ppt_h*1.125000"/>
                                          </p:val>
                                        </p:tav>
                                        <p:tav tm="100000">
                                          <p:val>
                                            <p:strVal val="#ppt_y"/>
                                          </p:val>
                                        </p:tav>
                                      </p:tavLst>
                                    </p:anim>
                                    <p:animEffect transition="in" filter="wipe(up)">
                                      <p:cBhvr>
                                        <p:cTn id="62"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HO">
  <a:themeElements>
    <a:clrScheme name="SOHO">
      <a:dk1>
        <a:srgbClr val="2E2224"/>
      </a:dk1>
      <a:lt1>
        <a:sysClr val="window" lastClr="FFFFFF"/>
      </a:lt1>
      <a:dk2>
        <a:srgbClr val="48231E"/>
      </a:dk2>
      <a:lt2>
        <a:srgbClr val="CBD8DD"/>
      </a:lt2>
      <a:accent1>
        <a:srgbClr val="61625E"/>
      </a:accent1>
      <a:accent2>
        <a:srgbClr val="964D2C"/>
      </a:accent2>
      <a:accent3>
        <a:srgbClr val="66553E"/>
      </a:accent3>
      <a:accent4>
        <a:srgbClr val="848058"/>
      </a:accent4>
      <a:accent5>
        <a:srgbClr val="AFA14B"/>
      </a:accent5>
      <a:accent6>
        <a:srgbClr val="AD7D4D"/>
      </a:accent6>
      <a:hlink>
        <a:srgbClr val="FFDE66"/>
      </a:hlink>
      <a:folHlink>
        <a:srgbClr val="C0AEBC"/>
      </a:folHlink>
    </a:clrScheme>
    <a:fontScheme name="SOHO">
      <a:majorFont>
        <a:latin typeface="Candara"/>
        <a:ea typeface=""/>
        <a:cs typeface=""/>
        <a:font script="Jpan" typeface="ＭＳ Ｐゴシック"/>
        <a:font script="Hang" typeface="HY견명조"/>
        <a:font script="Hans" typeface="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Ｐゴシック"/>
        <a:font script="Hang" typeface="HY견명조"/>
        <a:font script="Hans" typeface="楷体"/>
        <a:font script="Hant" typeface="標楷體"/>
        <a:font script="Arab" typeface="Arial"/>
        <a:font script="Hebr" typeface="Arial"/>
        <a:font script="Thai" typeface="Kodchiang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HO">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7000"/>
                <a:satMod val="150000"/>
              </a:schemeClr>
            </a:gs>
            <a:gs pos="30000">
              <a:schemeClr val="phClr">
                <a:shade val="94000"/>
                <a:satMod val="130000"/>
              </a:schemeClr>
            </a:gs>
            <a:gs pos="45000">
              <a:schemeClr val="phClr">
                <a:shade val="100000"/>
                <a:satMod val="120000"/>
              </a:schemeClr>
            </a:gs>
            <a:gs pos="55000">
              <a:schemeClr val="phClr">
                <a:shade val="100000"/>
                <a:satMod val="118000"/>
              </a:schemeClr>
            </a:gs>
            <a:gs pos="73000">
              <a:schemeClr val="phClr">
                <a:shade val="94000"/>
                <a:satMod val="130000"/>
              </a:schemeClr>
            </a:gs>
            <a:gs pos="100000">
              <a:schemeClr val="phClr">
                <a:shade val="67000"/>
                <a:satMod val="15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2700000" algn="br" rotWithShape="0">
              <a:srgbClr val="000000">
                <a:alpha val="40000"/>
              </a:srgbClr>
            </a:outerShdw>
          </a:effectLst>
        </a:effectStyle>
        <a:effectStyle>
          <a:effectLst>
            <a:outerShdw blurRad="50800" dist="38100" dir="2700000" algn="br" rotWithShape="0">
              <a:srgbClr val="000000">
                <a:alpha val="40000"/>
              </a:srgbClr>
            </a:outerShdw>
          </a:effectLst>
        </a:effectStyle>
        <a:effectStyle>
          <a:effectLst>
            <a:outerShdw blurRad="50800" dist="38100" dir="2700000" algn="br" rotWithShape="0">
              <a:srgbClr val="000000">
                <a:alpha val="40000"/>
              </a:srgbClr>
            </a:outerShdw>
          </a:effectLst>
          <a:scene3d>
            <a:camera prst="orthographicFront">
              <a:rot lat="0" lon="0" rev="0"/>
            </a:camera>
            <a:lightRig rig="threePt" dir="t">
              <a:rot lat="0" lon="0" rev="2700000"/>
            </a:lightRig>
          </a:scene3d>
          <a:sp3d contourW="19050">
            <a:bevelT w="31750" h="38100"/>
            <a:contourClr>
              <a:schemeClr val="phClr">
                <a:shade val="15000"/>
                <a:satMod val="110000"/>
              </a:schemeClr>
            </a:contourClr>
          </a:sp3d>
        </a:effectStyle>
      </a:effectStyleLst>
      <a:bgFillStyleLst>
        <a:solidFill>
          <a:schemeClr val="phClr"/>
        </a:solidFill>
        <a:gradFill rotWithShape="1">
          <a:gsLst>
            <a:gs pos="0">
              <a:schemeClr val="phClr">
                <a:tint val="64000"/>
                <a:satMod val="210000"/>
              </a:schemeClr>
            </a:gs>
            <a:gs pos="40000">
              <a:schemeClr val="phClr">
                <a:tint val="72000"/>
                <a:shade val="99000"/>
                <a:satMod val="200000"/>
              </a:schemeClr>
            </a:gs>
            <a:gs pos="100000">
              <a:schemeClr val="phClr">
                <a:tint val="100000"/>
                <a:shade val="30000"/>
                <a:alpha val="100000"/>
                <a:satMod val="175000"/>
                <a:lumMod val="100000"/>
              </a:schemeClr>
            </a:gs>
          </a:gsLst>
          <a:path path="circle">
            <a:fillToRect l="50000" t="-80000" r="50000" b="180000"/>
          </a:path>
        </a:gradFill>
        <a:blipFill rotWithShape="1">
          <a:blip xmlns:r="http://schemas.openxmlformats.org/officeDocument/2006/relationships" r:embed="rId1">
            <a:duotone>
              <a:schemeClr val="phClr">
                <a:tint val="86000"/>
                <a:alpha val="90000"/>
              </a:schemeClr>
              <a:schemeClr val="phClr">
                <a:shade val="49000"/>
                <a:satMod val="12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SOHO.thmx</Template>
  <TotalTime>291</TotalTime>
  <Words>942</Words>
  <Application>Microsoft Macintosh PowerPoint</Application>
  <PresentationFormat>On-screen Show (4:3)</PresentationFormat>
  <Paragraphs>147</Paragraphs>
  <Slides>24</Slides>
  <Notes>2</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SOHO</vt:lpstr>
      <vt:lpstr>systems analysis</vt:lpstr>
      <vt:lpstr>Topics</vt:lpstr>
      <vt:lpstr>Systems Analysis Defined</vt:lpstr>
      <vt:lpstr>SOU Vision</vt:lpstr>
      <vt:lpstr>Course Objective</vt:lpstr>
      <vt:lpstr>Why Study Systems Analysis?</vt:lpstr>
      <vt:lpstr>Job Titles</vt:lpstr>
      <vt:lpstr>A Goal Without a Plan Is Just a Wish</vt:lpstr>
      <vt:lpstr>Defining Project Success</vt:lpstr>
      <vt:lpstr>Risks of Not Using Systems Analysis</vt:lpstr>
      <vt:lpstr>PowerPoint Presentation</vt:lpstr>
      <vt:lpstr>There’s Always Room for Improvement</vt:lpstr>
      <vt:lpstr>Types of Software Requirements</vt:lpstr>
      <vt:lpstr>Software Engineering Methodologies</vt:lpstr>
      <vt:lpstr>Waterfall</vt:lpstr>
      <vt:lpstr>V-Model</vt:lpstr>
      <vt:lpstr>Sawtooth Model</vt:lpstr>
      <vt:lpstr>Agile Values</vt:lpstr>
      <vt:lpstr>Scrum Sprint</vt:lpstr>
      <vt:lpstr>Kanban Board</vt:lpstr>
      <vt:lpstr>Agile User Stories</vt:lpstr>
      <vt:lpstr>Agile User Personas</vt:lpstr>
      <vt:lpstr>Agile User Personas </vt:lpstr>
      <vt:lpstr>Summary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systems analysis</dc:title>
  <dc:creator>Priscilla Oppenheimer</dc:creator>
  <cp:lastModifiedBy>Priscilla Oppenheimer</cp:lastModifiedBy>
  <cp:revision>55</cp:revision>
  <dcterms:created xsi:type="dcterms:W3CDTF">2017-08-25T17:42:51Z</dcterms:created>
  <dcterms:modified xsi:type="dcterms:W3CDTF">2018-11-06T02:29:20Z</dcterms:modified>
</cp:coreProperties>
</file>

<file path=docProps/thumbnail.jpeg>
</file>